
<file path=[Content_Types].xml><?xml version="1.0" encoding="utf-8"?>
<Types xmlns="http://schemas.openxmlformats.org/package/2006/content-types">
  <Default Extension="bin" ContentType="application/vnd.ms-office.activeX"/>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8"/>
  </p:notesMasterIdLst>
  <p:sldIdLst>
    <p:sldId id="256" r:id="rId5"/>
    <p:sldId id="288" r:id="rId6"/>
    <p:sldId id="4472" r:id="rId7"/>
    <p:sldId id="4474" r:id="rId8"/>
    <p:sldId id="296" r:id="rId9"/>
    <p:sldId id="297" r:id="rId10"/>
    <p:sldId id="310" r:id="rId11"/>
    <p:sldId id="4486" r:id="rId12"/>
    <p:sldId id="311" r:id="rId13"/>
    <p:sldId id="318" r:id="rId14"/>
    <p:sldId id="319" r:id="rId15"/>
    <p:sldId id="314" r:id="rId16"/>
    <p:sldId id="448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Montserrat" panose="00000500000000000000" pitchFamily="50" charset="0"/>
      <p:regular r:id="rId23"/>
      <p:bold r:id="rId24"/>
      <p:italic r:id="rId25"/>
      <p:boldItalic r:id="rId26"/>
    </p:embeddedFont>
    <p:embeddedFont>
      <p:font typeface="Montserrat SemiBold" panose="00000700000000000000" pitchFamily="50" charset="0"/>
      <p:regular r:id="rId27"/>
      <p:bold r:id="rId28"/>
      <p:italic r:id="rId29"/>
      <p:boldItalic r:id="rId30"/>
    </p:embeddedFont>
    <p:embeddedFont>
      <p:font typeface="Segoe UI" panose="020B0502040204020203" pitchFamily="34" charset="0"/>
      <p:regular r:id="rId31"/>
      <p:bold r:id="rId32"/>
      <p:italic r:id="rId33"/>
      <p:boldItalic r:id="rId34"/>
    </p:embeddedFont>
    <p:embeddedFont>
      <p:font typeface="Segoe UI Semilight" panose="020B0402040204020203" pitchFamily="34" charset="0"/>
      <p:regular r:id="rId35"/>
      <p:italic r:id="rId36"/>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 id="{7F2C2204-9163-42E4-8DB7-987710439A12}">
          <p14:sldIdLst>
            <p14:sldId id="256"/>
          </p14:sldIdLst>
        </p14:section>
        <p14:section name="Webinar content" id="{EAD867FF-3C93-45C1-8157-D16D986024FC}">
          <p14:sldIdLst>
            <p14:sldId id="288"/>
            <p14:sldId id="4472"/>
            <p14:sldId id="4474"/>
            <p14:sldId id="296"/>
            <p14:sldId id="297"/>
            <p14:sldId id="310"/>
            <p14:sldId id="4486"/>
            <p14:sldId id="311"/>
            <p14:sldId id="318"/>
            <p14:sldId id="319"/>
            <p14:sldId id="314"/>
            <p14:sldId id="44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171"/>
    <a:srgbClr val="7FB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60"/>
  </p:normalViewPr>
  <p:slideViewPr>
    <p:cSldViewPr snapToGrid="0">
      <p:cViewPr varScale="1">
        <p:scale>
          <a:sx n="108" d="100"/>
          <a:sy n="108" d="100"/>
        </p:scale>
        <p:origin x="6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30-EC42-11CE-9E0D-00AA006002F3}"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meen Alamango" userId="1627aed1-1c97-4730-972c-db59a0a2f4e7" providerId="ADAL" clId="{F8D8D74D-09BE-462C-BFE4-A61295DB56D5}"/>
    <pc:docChg chg="custSel mod modMainMaster delSection modSection">
      <pc:chgData name="Yasmeen Alamango" userId="1627aed1-1c97-4730-972c-db59a0a2f4e7" providerId="ADAL" clId="{F8D8D74D-09BE-462C-BFE4-A61295DB56D5}" dt="2020-11-19T16:37:04.691" v="35"/>
      <pc:docMkLst>
        <pc:docMk/>
      </pc:docMkLst>
      <pc:sldMasterChg chg="modSldLayout">
        <pc:chgData name="Yasmeen Alamango" userId="1627aed1-1c97-4730-972c-db59a0a2f4e7" providerId="ADAL" clId="{F8D8D74D-09BE-462C-BFE4-A61295DB56D5}" dt="2020-11-19T16:36:49.182" v="34" actId="478"/>
        <pc:sldMasterMkLst>
          <pc:docMk/>
          <pc:sldMasterMk cId="2460954070" sldId="2147483660"/>
        </pc:sldMasterMkLst>
        <pc:sldLayoutChg chg="delSp mod">
          <pc:chgData name="Yasmeen Alamango" userId="1627aed1-1c97-4730-972c-db59a0a2f4e7" providerId="ADAL" clId="{F8D8D74D-09BE-462C-BFE4-A61295DB56D5}" dt="2020-11-19T16:35:28.424" v="3" actId="478"/>
          <pc:sldLayoutMkLst>
            <pc:docMk/>
            <pc:sldMasterMk cId="2460954070" sldId="2147483660"/>
            <pc:sldLayoutMk cId="2385387890" sldId="2147483661"/>
          </pc:sldLayoutMkLst>
          <pc:spChg chg="del">
            <ac:chgData name="Yasmeen Alamango" userId="1627aed1-1c97-4730-972c-db59a0a2f4e7" providerId="ADAL" clId="{F8D8D74D-09BE-462C-BFE4-A61295DB56D5}" dt="2020-11-19T16:35:28.424" v="3" actId="478"/>
            <ac:spMkLst>
              <pc:docMk/>
              <pc:sldMasterMk cId="2460954070" sldId="2147483660"/>
              <pc:sldLayoutMk cId="2385387890" sldId="2147483661"/>
              <ac:spMk id="7" creationId="{8CAEF694-1D6E-4787-B6E7-64EBF4065133}"/>
            </ac:spMkLst>
          </pc:spChg>
        </pc:sldLayoutChg>
        <pc:sldLayoutChg chg="delSp mod">
          <pc:chgData name="Yasmeen Alamango" userId="1627aed1-1c97-4730-972c-db59a0a2f4e7" providerId="ADAL" clId="{F8D8D74D-09BE-462C-BFE4-A61295DB56D5}" dt="2020-11-19T16:35:31.421" v="4" actId="478"/>
          <pc:sldLayoutMkLst>
            <pc:docMk/>
            <pc:sldMasterMk cId="2460954070" sldId="2147483660"/>
            <pc:sldLayoutMk cId="2631053599" sldId="2147483664"/>
          </pc:sldLayoutMkLst>
          <pc:spChg chg="del">
            <ac:chgData name="Yasmeen Alamango" userId="1627aed1-1c97-4730-972c-db59a0a2f4e7" providerId="ADAL" clId="{F8D8D74D-09BE-462C-BFE4-A61295DB56D5}" dt="2020-11-19T16:35:31.421" v="4" actId="478"/>
            <ac:spMkLst>
              <pc:docMk/>
              <pc:sldMasterMk cId="2460954070" sldId="2147483660"/>
              <pc:sldLayoutMk cId="2631053599" sldId="2147483664"/>
              <ac:spMk id="21" creationId="{EBC52D1D-E528-48E8-B85F-EB3083085E97}"/>
            </ac:spMkLst>
          </pc:spChg>
        </pc:sldLayoutChg>
        <pc:sldLayoutChg chg="delSp mod">
          <pc:chgData name="Yasmeen Alamango" userId="1627aed1-1c97-4730-972c-db59a0a2f4e7" providerId="ADAL" clId="{F8D8D74D-09BE-462C-BFE4-A61295DB56D5}" dt="2020-11-19T16:35:34.355" v="5" actId="478"/>
          <pc:sldLayoutMkLst>
            <pc:docMk/>
            <pc:sldMasterMk cId="2460954070" sldId="2147483660"/>
            <pc:sldLayoutMk cId="629084633" sldId="2147483665"/>
          </pc:sldLayoutMkLst>
          <pc:spChg chg="del">
            <ac:chgData name="Yasmeen Alamango" userId="1627aed1-1c97-4730-972c-db59a0a2f4e7" providerId="ADAL" clId="{F8D8D74D-09BE-462C-BFE4-A61295DB56D5}" dt="2020-11-19T16:35:34.355" v="5" actId="478"/>
            <ac:spMkLst>
              <pc:docMk/>
              <pc:sldMasterMk cId="2460954070" sldId="2147483660"/>
              <pc:sldLayoutMk cId="629084633" sldId="2147483665"/>
              <ac:spMk id="12" creationId="{69C563DD-9FC9-44A0-A001-016F43326695}"/>
            </ac:spMkLst>
          </pc:spChg>
        </pc:sldLayoutChg>
        <pc:sldLayoutChg chg="delSp mod">
          <pc:chgData name="Yasmeen Alamango" userId="1627aed1-1c97-4730-972c-db59a0a2f4e7" providerId="ADAL" clId="{F8D8D74D-09BE-462C-BFE4-A61295DB56D5}" dt="2020-11-19T16:35:36.067" v="6" actId="478"/>
          <pc:sldLayoutMkLst>
            <pc:docMk/>
            <pc:sldMasterMk cId="2460954070" sldId="2147483660"/>
            <pc:sldLayoutMk cId="2551859362" sldId="2147483666"/>
          </pc:sldLayoutMkLst>
          <pc:spChg chg="del">
            <ac:chgData name="Yasmeen Alamango" userId="1627aed1-1c97-4730-972c-db59a0a2f4e7" providerId="ADAL" clId="{F8D8D74D-09BE-462C-BFE4-A61295DB56D5}" dt="2020-11-19T16:35:36.067" v="6" actId="478"/>
            <ac:spMkLst>
              <pc:docMk/>
              <pc:sldMasterMk cId="2460954070" sldId="2147483660"/>
              <pc:sldLayoutMk cId="2551859362" sldId="2147483666"/>
              <ac:spMk id="10" creationId="{A1B7AA23-1ADA-4E74-9DFD-BB90273F6E3A}"/>
            </ac:spMkLst>
          </pc:spChg>
        </pc:sldLayoutChg>
        <pc:sldLayoutChg chg="delSp mod">
          <pc:chgData name="Yasmeen Alamango" userId="1627aed1-1c97-4730-972c-db59a0a2f4e7" providerId="ADAL" clId="{F8D8D74D-09BE-462C-BFE4-A61295DB56D5}" dt="2020-11-19T16:35:37.603" v="7" actId="478"/>
          <pc:sldLayoutMkLst>
            <pc:docMk/>
            <pc:sldMasterMk cId="2460954070" sldId="2147483660"/>
            <pc:sldLayoutMk cId="1639045161" sldId="2147483667"/>
          </pc:sldLayoutMkLst>
          <pc:spChg chg="del">
            <ac:chgData name="Yasmeen Alamango" userId="1627aed1-1c97-4730-972c-db59a0a2f4e7" providerId="ADAL" clId="{F8D8D74D-09BE-462C-BFE4-A61295DB56D5}" dt="2020-11-19T16:35:37.603" v="7" actId="478"/>
            <ac:spMkLst>
              <pc:docMk/>
              <pc:sldMasterMk cId="2460954070" sldId="2147483660"/>
              <pc:sldLayoutMk cId="1639045161" sldId="2147483667"/>
              <ac:spMk id="12" creationId="{81CA0856-EEB6-4F05-8BAD-1F8F6E001C9A}"/>
            </ac:spMkLst>
          </pc:spChg>
        </pc:sldLayoutChg>
        <pc:sldLayoutChg chg="delSp mod">
          <pc:chgData name="Yasmeen Alamango" userId="1627aed1-1c97-4730-972c-db59a0a2f4e7" providerId="ADAL" clId="{F8D8D74D-09BE-462C-BFE4-A61295DB56D5}" dt="2020-11-19T16:35:39.699" v="8" actId="478"/>
          <pc:sldLayoutMkLst>
            <pc:docMk/>
            <pc:sldMasterMk cId="2460954070" sldId="2147483660"/>
            <pc:sldLayoutMk cId="3011335694" sldId="2147483668"/>
          </pc:sldLayoutMkLst>
          <pc:spChg chg="del">
            <ac:chgData name="Yasmeen Alamango" userId="1627aed1-1c97-4730-972c-db59a0a2f4e7" providerId="ADAL" clId="{F8D8D74D-09BE-462C-BFE4-A61295DB56D5}" dt="2020-11-19T16:35:39.699" v="8" actId="478"/>
            <ac:spMkLst>
              <pc:docMk/>
              <pc:sldMasterMk cId="2460954070" sldId="2147483660"/>
              <pc:sldLayoutMk cId="3011335694" sldId="2147483668"/>
              <ac:spMk id="9" creationId="{A8589D5A-E281-42F7-9416-927BECBD7BC2}"/>
            </ac:spMkLst>
          </pc:spChg>
        </pc:sldLayoutChg>
        <pc:sldLayoutChg chg="delSp mod">
          <pc:chgData name="Yasmeen Alamango" userId="1627aed1-1c97-4730-972c-db59a0a2f4e7" providerId="ADAL" clId="{F8D8D74D-09BE-462C-BFE4-A61295DB56D5}" dt="2020-11-19T16:35:56.309" v="10" actId="478"/>
          <pc:sldLayoutMkLst>
            <pc:docMk/>
            <pc:sldMasterMk cId="2460954070" sldId="2147483660"/>
            <pc:sldLayoutMk cId="3870758869" sldId="2147483669"/>
          </pc:sldLayoutMkLst>
          <pc:spChg chg="del">
            <ac:chgData name="Yasmeen Alamango" userId="1627aed1-1c97-4730-972c-db59a0a2f4e7" providerId="ADAL" clId="{F8D8D74D-09BE-462C-BFE4-A61295DB56D5}" dt="2020-11-19T16:35:53.139" v="9" actId="478"/>
            <ac:spMkLst>
              <pc:docMk/>
              <pc:sldMasterMk cId="2460954070" sldId="2147483660"/>
              <pc:sldLayoutMk cId="3870758869" sldId="2147483669"/>
              <ac:spMk id="13" creationId="{F628CA5E-1282-43AB-98AC-4BA26FA54524}"/>
            </ac:spMkLst>
          </pc:spChg>
          <pc:spChg chg="del">
            <ac:chgData name="Yasmeen Alamango" userId="1627aed1-1c97-4730-972c-db59a0a2f4e7" providerId="ADAL" clId="{F8D8D74D-09BE-462C-BFE4-A61295DB56D5}" dt="2020-11-19T16:35:56.309" v="10" actId="478"/>
            <ac:spMkLst>
              <pc:docMk/>
              <pc:sldMasterMk cId="2460954070" sldId="2147483660"/>
              <pc:sldLayoutMk cId="3870758869" sldId="2147483669"/>
              <ac:spMk id="15" creationId="{78B2C2BF-DC91-4DBF-99A7-1AF51BB02E9E}"/>
            </ac:spMkLst>
          </pc:spChg>
        </pc:sldLayoutChg>
        <pc:sldLayoutChg chg="delSp mod">
          <pc:chgData name="Yasmeen Alamango" userId="1627aed1-1c97-4730-972c-db59a0a2f4e7" providerId="ADAL" clId="{F8D8D74D-09BE-462C-BFE4-A61295DB56D5}" dt="2020-11-19T16:36:07.315" v="14" actId="478"/>
          <pc:sldLayoutMkLst>
            <pc:docMk/>
            <pc:sldMasterMk cId="2460954070" sldId="2147483660"/>
            <pc:sldLayoutMk cId="1345281826" sldId="2147483670"/>
          </pc:sldLayoutMkLst>
          <pc:spChg chg="del">
            <ac:chgData name="Yasmeen Alamango" userId="1627aed1-1c97-4730-972c-db59a0a2f4e7" providerId="ADAL" clId="{F8D8D74D-09BE-462C-BFE4-A61295DB56D5}" dt="2020-11-19T16:36:07.315" v="14" actId="478"/>
            <ac:spMkLst>
              <pc:docMk/>
              <pc:sldMasterMk cId="2460954070" sldId="2147483660"/>
              <pc:sldLayoutMk cId="1345281826" sldId="2147483670"/>
              <ac:spMk id="9" creationId="{9A9271A9-7D83-4155-887D-1BFAD3B256C2}"/>
            </ac:spMkLst>
          </pc:spChg>
        </pc:sldLayoutChg>
        <pc:sldLayoutChg chg="delSp mod">
          <pc:chgData name="Yasmeen Alamango" userId="1627aed1-1c97-4730-972c-db59a0a2f4e7" providerId="ADAL" clId="{F8D8D74D-09BE-462C-BFE4-A61295DB56D5}" dt="2020-11-19T16:36:11.189" v="16" actId="478"/>
          <pc:sldLayoutMkLst>
            <pc:docMk/>
            <pc:sldMasterMk cId="2460954070" sldId="2147483660"/>
            <pc:sldLayoutMk cId="2954803534" sldId="2147483671"/>
          </pc:sldLayoutMkLst>
          <pc:spChg chg="del">
            <ac:chgData name="Yasmeen Alamango" userId="1627aed1-1c97-4730-972c-db59a0a2f4e7" providerId="ADAL" clId="{F8D8D74D-09BE-462C-BFE4-A61295DB56D5}" dt="2020-11-19T16:36:09.570" v="15" actId="478"/>
            <ac:spMkLst>
              <pc:docMk/>
              <pc:sldMasterMk cId="2460954070" sldId="2147483660"/>
              <pc:sldLayoutMk cId="2954803534" sldId="2147483671"/>
              <ac:spMk id="11" creationId="{8AD80506-16E5-4E33-9FF6-4C9089288E43}"/>
            </ac:spMkLst>
          </pc:spChg>
          <pc:spChg chg="del">
            <ac:chgData name="Yasmeen Alamango" userId="1627aed1-1c97-4730-972c-db59a0a2f4e7" providerId="ADAL" clId="{F8D8D74D-09BE-462C-BFE4-A61295DB56D5}" dt="2020-11-19T16:36:11.189" v="16" actId="478"/>
            <ac:spMkLst>
              <pc:docMk/>
              <pc:sldMasterMk cId="2460954070" sldId="2147483660"/>
              <pc:sldLayoutMk cId="2954803534" sldId="2147483671"/>
              <ac:spMk id="12" creationId="{6E9C52CC-9E3A-4BCE-B161-8DC60D037033}"/>
            </ac:spMkLst>
          </pc:spChg>
        </pc:sldLayoutChg>
        <pc:sldLayoutChg chg="delSp mod">
          <pc:chgData name="Yasmeen Alamango" userId="1627aed1-1c97-4730-972c-db59a0a2f4e7" providerId="ADAL" clId="{F8D8D74D-09BE-462C-BFE4-A61295DB56D5}" dt="2020-11-19T16:36:14.786" v="17" actId="478"/>
          <pc:sldLayoutMkLst>
            <pc:docMk/>
            <pc:sldMasterMk cId="2460954070" sldId="2147483660"/>
            <pc:sldLayoutMk cId="2782730273" sldId="2147483673"/>
          </pc:sldLayoutMkLst>
          <pc:spChg chg="del">
            <ac:chgData name="Yasmeen Alamango" userId="1627aed1-1c97-4730-972c-db59a0a2f4e7" providerId="ADAL" clId="{F8D8D74D-09BE-462C-BFE4-A61295DB56D5}" dt="2020-11-19T16:36:14.786" v="17" actId="478"/>
            <ac:spMkLst>
              <pc:docMk/>
              <pc:sldMasterMk cId="2460954070" sldId="2147483660"/>
              <pc:sldLayoutMk cId="2782730273" sldId="2147483673"/>
              <ac:spMk id="10" creationId="{72F6125E-E4D8-4042-84B0-BCDB8D07EE6B}"/>
            </ac:spMkLst>
          </pc:spChg>
        </pc:sldLayoutChg>
        <pc:sldLayoutChg chg="delSp mod">
          <pc:chgData name="Yasmeen Alamango" userId="1627aed1-1c97-4730-972c-db59a0a2f4e7" providerId="ADAL" clId="{F8D8D74D-09BE-462C-BFE4-A61295DB56D5}" dt="2020-11-19T16:36:19.442" v="19" actId="478"/>
          <pc:sldLayoutMkLst>
            <pc:docMk/>
            <pc:sldMasterMk cId="2460954070" sldId="2147483660"/>
            <pc:sldLayoutMk cId="264641928" sldId="2147483674"/>
          </pc:sldLayoutMkLst>
          <pc:spChg chg="del">
            <ac:chgData name="Yasmeen Alamango" userId="1627aed1-1c97-4730-972c-db59a0a2f4e7" providerId="ADAL" clId="{F8D8D74D-09BE-462C-BFE4-A61295DB56D5}" dt="2020-11-19T16:36:18.098" v="18" actId="478"/>
            <ac:spMkLst>
              <pc:docMk/>
              <pc:sldMasterMk cId="2460954070" sldId="2147483660"/>
              <pc:sldLayoutMk cId="264641928" sldId="2147483674"/>
              <ac:spMk id="12" creationId="{706FD413-B4C7-4E40-A520-051F6B12F8DD}"/>
            </ac:spMkLst>
          </pc:spChg>
          <pc:spChg chg="del">
            <ac:chgData name="Yasmeen Alamango" userId="1627aed1-1c97-4730-972c-db59a0a2f4e7" providerId="ADAL" clId="{F8D8D74D-09BE-462C-BFE4-A61295DB56D5}" dt="2020-11-19T16:36:19.442" v="19" actId="478"/>
            <ac:spMkLst>
              <pc:docMk/>
              <pc:sldMasterMk cId="2460954070" sldId="2147483660"/>
              <pc:sldLayoutMk cId="264641928" sldId="2147483674"/>
              <ac:spMk id="13" creationId="{81846806-3872-474B-8D8D-86BD93EC5C24}"/>
            </ac:spMkLst>
          </pc:spChg>
        </pc:sldLayoutChg>
        <pc:sldLayoutChg chg="delSp mod">
          <pc:chgData name="Yasmeen Alamango" userId="1627aed1-1c97-4730-972c-db59a0a2f4e7" providerId="ADAL" clId="{F8D8D74D-09BE-462C-BFE4-A61295DB56D5}" dt="2020-11-19T16:36:21.698" v="20" actId="478"/>
          <pc:sldLayoutMkLst>
            <pc:docMk/>
            <pc:sldMasterMk cId="2460954070" sldId="2147483660"/>
            <pc:sldLayoutMk cId="3581700774" sldId="2147483675"/>
          </pc:sldLayoutMkLst>
          <pc:spChg chg="del">
            <ac:chgData name="Yasmeen Alamango" userId="1627aed1-1c97-4730-972c-db59a0a2f4e7" providerId="ADAL" clId="{F8D8D74D-09BE-462C-BFE4-A61295DB56D5}" dt="2020-11-19T16:36:21.698" v="20" actId="478"/>
            <ac:spMkLst>
              <pc:docMk/>
              <pc:sldMasterMk cId="2460954070" sldId="2147483660"/>
              <pc:sldLayoutMk cId="3581700774" sldId="2147483675"/>
              <ac:spMk id="9" creationId="{9FA6DBF6-34A8-4BB1-A3D4-D960CA4F7DBF}"/>
            </ac:spMkLst>
          </pc:spChg>
        </pc:sldLayoutChg>
        <pc:sldLayoutChg chg="delSp mod">
          <pc:chgData name="Yasmeen Alamango" userId="1627aed1-1c97-4730-972c-db59a0a2f4e7" providerId="ADAL" clId="{F8D8D74D-09BE-462C-BFE4-A61295DB56D5}" dt="2020-11-19T16:36:24.884" v="22" actId="478"/>
          <pc:sldLayoutMkLst>
            <pc:docMk/>
            <pc:sldMasterMk cId="2460954070" sldId="2147483660"/>
            <pc:sldLayoutMk cId="554691726" sldId="2147483676"/>
          </pc:sldLayoutMkLst>
          <pc:spChg chg="del">
            <ac:chgData name="Yasmeen Alamango" userId="1627aed1-1c97-4730-972c-db59a0a2f4e7" providerId="ADAL" clId="{F8D8D74D-09BE-462C-BFE4-A61295DB56D5}" dt="2020-11-19T16:36:23.747" v="21" actId="478"/>
            <ac:spMkLst>
              <pc:docMk/>
              <pc:sldMasterMk cId="2460954070" sldId="2147483660"/>
              <pc:sldLayoutMk cId="554691726" sldId="2147483676"/>
              <ac:spMk id="16" creationId="{1080EB60-8552-4D4C-88F7-E7CC7313BE9E}"/>
            </ac:spMkLst>
          </pc:spChg>
          <pc:spChg chg="del">
            <ac:chgData name="Yasmeen Alamango" userId="1627aed1-1c97-4730-972c-db59a0a2f4e7" providerId="ADAL" clId="{F8D8D74D-09BE-462C-BFE4-A61295DB56D5}" dt="2020-11-19T16:36:24.884" v="22" actId="478"/>
            <ac:spMkLst>
              <pc:docMk/>
              <pc:sldMasterMk cId="2460954070" sldId="2147483660"/>
              <pc:sldLayoutMk cId="554691726" sldId="2147483676"/>
              <ac:spMk id="17" creationId="{2F3AFED5-F084-4D97-B4F5-BCDCB30C67F8}"/>
            </ac:spMkLst>
          </pc:spChg>
        </pc:sldLayoutChg>
        <pc:sldLayoutChg chg="delSp mod">
          <pc:chgData name="Yasmeen Alamango" userId="1627aed1-1c97-4730-972c-db59a0a2f4e7" providerId="ADAL" clId="{F8D8D74D-09BE-462C-BFE4-A61295DB56D5}" dt="2020-11-19T16:36:28.195" v="23" actId="478"/>
          <pc:sldLayoutMkLst>
            <pc:docMk/>
            <pc:sldMasterMk cId="2460954070" sldId="2147483660"/>
            <pc:sldLayoutMk cId="402371997" sldId="2147483678"/>
          </pc:sldLayoutMkLst>
          <pc:spChg chg="del">
            <ac:chgData name="Yasmeen Alamango" userId="1627aed1-1c97-4730-972c-db59a0a2f4e7" providerId="ADAL" clId="{F8D8D74D-09BE-462C-BFE4-A61295DB56D5}" dt="2020-11-19T16:36:28.195" v="23" actId="478"/>
            <ac:spMkLst>
              <pc:docMk/>
              <pc:sldMasterMk cId="2460954070" sldId="2147483660"/>
              <pc:sldLayoutMk cId="402371997" sldId="2147483678"/>
              <ac:spMk id="9" creationId="{2BE8935C-6554-47B8-8231-0C5001B32689}"/>
            </ac:spMkLst>
          </pc:spChg>
        </pc:sldLayoutChg>
        <pc:sldLayoutChg chg="delSp mod">
          <pc:chgData name="Yasmeen Alamango" userId="1627aed1-1c97-4730-972c-db59a0a2f4e7" providerId="ADAL" clId="{F8D8D74D-09BE-462C-BFE4-A61295DB56D5}" dt="2020-11-19T16:36:31.344" v="25" actId="478"/>
          <pc:sldLayoutMkLst>
            <pc:docMk/>
            <pc:sldMasterMk cId="2460954070" sldId="2147483660"/>
            <pc:sldLayoutMk cId="767930011" sldId="2147483679"/>
          </pc:sldLayoutMkLst>
          <pc:spChg chg="del">
            <ac:chgData name="Yasmeen Alamango" userId="1627aed1-1c97-4730-972c-db59a0a2f4e7" providerId="ADAL" clId="{F8D8D74D-09BE-462C-BFE4-A61295DB56D5}" dt="2020-11-19T16:36:29.892" v="24" actId="478"/>
            <ac:spMkLst>
              <pc:docMk/>
              <pc:sldMasterMk cId="2460954070" sldId="2147483660"/>
              <pc:sldLayoutMk cId="767930011" sldId="2147483679"/>
              <ac:spMk id="11" creationId="{547D4580-2F8C-4536-8C07-FE9CC3F8410E}"/>
            </ac:spMkLst>
          </pc:spChg>
          <pc:spChg chg="del">
            <ac:chgData name="Yasmeen Alamango" userId="1627aed1-1c97-4730-972c-db59a0a2f4e7" providerId="ADAL" clId="{F8D8D74D-09BE-462C-BFE4-A61295DB56D5}" dt="2020-11-19T16:36:31.344" v="25" actId="478"/>
            <ac:spMkLst>
              <pc:docMk/>
              <pc:sldMasterMk cId="2460954070" sldId="2147483660"/>
              <pc:sldLayoutMk cId="767930011" sldId="2147483679"/>
              <ac:spMk id="12" creationId="{5A126640-E5D7-4AED-8BA8-02A46DFEE625}"/>
            </ac:spMkLst>
          </pc:spChg>
        </pc:sldLayoutChg>
        <pc:sldLayoutChg chg="delSp mod">
          <pc:chgData name="Yasmeen Alamango" userId="1627aed1-1c97-4730-972c-db59a0a2f4e7" providerId="ADAL" clId="{F8D8D74D-09BE-462C-BFE4-A61295DB56D5}" dt="2020-11-19T16:36:33.164" v="26" actId="478"/>
          <pc:sldLayoutMkLst>
            <pc:docMk/>
            <pc:sldMasterMk cId="2460954070" sldId="2147483660"/>
            <pc:sldLayoutMk cId="1462080723" sldId="2147483680"/>
          </pc:sldLayoutMkLst>
          <pc:spChg chg="del">
            <ac:chgData name="Yasmeen Alamango" userId="1627aed1-1c97-4730-972c-db59a0a2f4e7" providerId="ADAL" clId="{F8D8D74D-09BE-462C-BFE4-A61295DB56D5}" dt="2020-11-19T16:36:33.164" v="26" actId="478"/>
            <ac:spMkLst>
              <pc:docMk/>
              <pc:sldMasterMk cId="2460954070" sldId="2147483660"/>
              <pc:sldLayoutMk cId="1462080723" sldId="2147483680"/>
              <ac:spMk id="9" creationId="{9B2DDCDF-14CE-4446-A9DB-9B12595FE525}"/>
            </ac:spMkLst>
          </pc:spChg>
        </pc:sldLayoutChg>
        <pc:sldLayoutChg chg="delSp mod">
          <pc:chgData name="Yasmeen Alamango" userId="1627aed1-1c97-4730-972c-db59a0a2f4e7" providerId="ADAL" clId="{F8D8D74D-09BE-462C-BFE4-A61295DB56D5}" dt="2020-11-19T16:36:35.827" v="28" actId="478"/>
          <pc:sldLayoutMkLst>
            <pc:docMk/>
            <pc:sldMasterMk cId="2460954070" sldId="2147483660"/>
            <pc:sldLayoutMk cId="584510293" sldId="2147483681"/>
          </pc:sldLayoutMkLst>
          <pc:spChg chg="del">
            <ac:chgData name="Yasmeen Alamango" userId="1627aed1-1c97-4730-972c-db59a0a2f4e7" providerId="ADAL" clId="{F8D8D74D-09BE-462C-BFE4-A61295DB56D5}" dt="2020-11-19T16:36:34.686" v="27" actId="478"/>
            <ac:spMkLst>
              <pc:docMk/>
              <pc:sldMasterMk cId="2460954070" sldId="2147483660"/>
              <pc:sldLayoutMk cId="584510293" sldId="2147483681"/>
              <ac:spMk id="11" creationId="{3820F203-0528-4D69-BB33-6885BF1A90F3}"/>
            </ac:spMkLst>
          </pc:spChg>
          <pc:spChg chg="del">
            <ac:chgData name="Yasmeen Alamango" userId="1627aed1-1c97-4730-972c-db59a0a2f4e7" providerId="ADAL" clId="{F8D8D74D-09BE-462C-BFE4-A61295DB56D5}" dt="2020-11-19T16:36:35.827" v="28" actId="478"/>
            <ac:spMkLst>
              <pc:docMk/>
              <pc:sldMasterMk cId="2460954070" sldId="2147483660"/>
              <pc:sldLayoutMk cId="584510293" sldId="2147483681"/>
              <ac:spMk id="12" creationId="{6A3DB05C-7EC7-47F4-814D-418DC56A4BC1}"/>
            </ac:spMkLst>
          </pc:spChg>
        </pc:sldLayoutChg>
        <pc:sldLayoutChg chg="delSp mod">
          <pc:chgData name="Yasmeen Alamango" userId="1627aed1-1c97-4730-972c-db59a0a2f4e7" providerId="ADAL" clId="{F8D8D74D-09BE-462C-BFE4-A61295DB56D5}" dt="2020-11-19T16:36:39.045" v="29" actId="478"/>
          <pc:sldLayoutMkLst>
            <pc:docMk/>
            <pc:sldMasterMk cId="2460954070" sldId="2147483660"/>
            <pc:sldLayoutMk cId="1927599334" sldId="2147483682"/>
          </pc:sldLayoutMkLst>
          <pc:spChg chg="del">
            <ac:chgData name="Yasmeen Alamango" userId="1627aed1-1c97-4730-972c-db59a0a2f4e7" providerId="ADAL" clId="{F8D8D74D-09BE-462C-BFE4-A61295DB56D5}" dt="2020-11-19T16:36:39.045" v="29" actId="478"/>
            <ac:spMkLst>
              <pc:docMk/>
              <pc:sldMasterMk cId="2460954070" sldId="2147483660"/>
              <pc:sldLayoutMk cId="1927599334" sldId="2147483682"/>
              <ac:spMk id="9" creationId="{FCF98E78-AE5E-4E58-83CD-85E1A0805F60}"/>
            </ac:spMkLst>
          </pc:spChg>
        </pc:sldLayoutChg>
        <pc:sldLayoutChg chg="delSp mod">
          <pc:chgData name="Yasmeen Alamango" userId="1627aed1-1c97-4730-972c-db59a0a2f4e7" providerId="ADAL" clId="{F8D8D74D-09BE-462C-BFE4-A61295DB56D5}" dt="2020-11-19T16:36:43.361" v="31" actId="478"/>
          <pc:sldLayoutMkLst>
            <pc:docMk/>
            <pc:sldMasterMk cId="2460954070" sldId="2147483660"/>
            <pc:sldLayoutMk cId="3960807797" sldId="2147483683"/>
          </pc:sldLayoutMkLst>
          <pc:spChg chg="del">
            <ac:chgData name="Yasmeen Alamango" userId="1627aed1-1c97-4730-972c-db59a0a2f4e7" providerId="ADAL" clId="{F8D8D74D-09BE-462C-BFE4-A61295DB56D5}" dt="2020-11-19T16:36:41.282" v="30" actId="478"/>
            <ac:spMkLst>
              <pc:docMk/>
              <pc:sldMasterMk cId="2460954070" sldId="2147483660"/>
              <pc:sldLayoutMk cId="3960807797" sldId="2147483683"/>
              <ac:spMk id="11" creationId="{B7AB6D40-CF5D-42E6-8B25-728290D98A40}"/>
            </ac:spMkLst>
          </pc:spChg>
          <pc:spChg chg="del">
            <ac:chgData name="Yasmeen Alamango" userId="1627aed1-1c97-4730-972c-db59a0a2f4e7" providerId="ADAL" clId="{F8D8D74D-09BE-462C-BFE4-A61295DB56D5}" dt="2020-11-19T16:36:43.361" v="31" actId="478"/>
            <ac:spMkLst>
              <pc:docMk/>
              <pc:sldMasterMk cId="2460954070" sldId="2147483660"/>
              <pc:sldLayoutMk cId="3960807797" sldId="2147483683"/>
              <ac:spMk id="12" creationId="{CD397BB7-F0FE-40DC-B58F-7E17533C75AC}"/>
            </ac:spMkLst>
          </pc:spChg>
        </pc:sldLayoutChg>
        <pc:sldLayoutChg chg="delSp mod">
          <pc:chgData name="Yasmeen Alamango" userId="1627aed1-1c97-4730-972c-db59a0a2f4e7" providerId="ADAL" clId="{F8D8D74D-09BE-462C-BFE4-A61295DB56D5}" dt="2020-11-19T16:36:45.379" v="32" actId="478"/>
          <pc:sldLayoutMkLst>
            <pc:docMk/>
            <pc:sldMasterMk cId="2460954070" sldId="2147483660"/>
            <pc:sldLayoutMk cId="3975970152" sldId="2147483685"/>
          </pc:sldLayoutMkLst>
          <pc:spChg chg="del">
            <ac:chgData name="Yasmeen Alamango" userId="1627aed1-1c97-4730-972c-db59a0a2f4e7" providerId="ADAL" clId="{F8D8D74D-09BE-462C-BFE4-A61295DB56D5}" dt="2020-11-19T16:36:45.379" v="32" actId="478"/>
            <ac:spMkLst>
              <pc:docMk/>
              <pc:sldMasterMk cId="2460954070" sldId="2147483660"/>
              <pc:sldLayoutMk cId="3975970152" sldId="2147483685"/>
              <ac:spMk id="9" creationId="{B15BEF70-A7FD-41D4-B3AB-429476664669}"/>
            </ac:spMkLst>
          </pc:spChg>
        </pc:sldLayoutChg>
        <pc:sldLayoutChg chg="delSp mod">
          <pc:chgData name="Yasmeen Alamango" userId="1627aed1-1c97-4730-972c-db59a0a2f4e7" providerId="ADAL" clId="{F8D8D74D-09BE-462C-BFE4-A61295DB56D5}" dt="2020-11-19T16:36:49.182" v="34" actId="478"/>
          <pc:sldLayoutMkLst>
            <pc:docMk/>
            <pc:sldMasterMk cId="2460954070" sldId="2147483660"/>
            <pc:sldLayoutMk cId="3556305706" sldId="2147483686"/>
          </pc:sldLayoutMkLst>
          <pc:spChg chg="del">
            <ac:chgData name="Yasmeen Alamango" userId="1627aed1-1c97-4730-972c-db59a0a2f4e7" providerId="ADAL" clId="{F8D8D74D-09BE-462C-BFE4-A61295DB56D5}" dt="2020-11-19T16:36:47.843" v="33" actId="478"/>
            <ac:spMkLst>
              <pc:docMk/>
              <pc:sldMasterMk cId="2460954070" sldId="2147483660"/>
              <pc:sldLayoutMk cId="3556305706" sldId="2147483686"/>
              <ac:spMk id="11" creationId="{8AAEC58B-584A-4D25-95FE-792EC8B9CEFC}"/>
            </ac:spMkLst>
          </pc:spChg>
          <pc:spChg chg="del">
            <ac:chgData name="Yasmeen Alamango" userId="1627aed1-1c97-4730-972c-db59a0a2f4e7" providerId="ADAL" clId="{F8D8D74D-09BE-462C-BFE4-A61295DB56D5}" dt="2020-11-19T16:36:49.182" v="34" actId="478"/>
            <ac:spMkLst>
              <pc:docMk/>
              <pc:sldMasterMk cId="2460954070" sldId="2147483660"/>
              <pc:sldLayoutMk cId="3556305706" sldId="2147483686"/>
              <ac:spMk id="12" creationId="{F43E5B0A-82DB-4E23-9DBC-A4FBE4B64FAD}"/>
            </ac:spMkLst>
          </pc:spChg>
        </pc:sldLayoutChg>
        <pc:sldLayoutChg chg="delSp mod">
          <pc:chgData name="Yasmeen Alamango" userId="1627aed1-1c97-4730-972c-db59a0a2f4e7" providerId="ADAL" clId="{F8D8D74D-09BE-462C-BFE4-A61295DB56D5}" dt="2020-11-19T16:35:59.010" v="11" actId="478"/>
          <pc:sldLayoutMkLst>
            <pc:docMk/>
            <pc:sldMasterMk cId="2460954070" sldId="2147483660"/>
            <pc:sldLayoutMk cId="591147409" sldId="2147483691"/>
          </pc:sldLayoutMkLst>
          <pc:spChg chg="del">
            <ac:chgData name="Yasmeen Alamango" userId="1627aed1-1c97-4730-972c-db59a0a2f4e7" providerId="ADAL" clId="{F8D8D74D-09BE-462C-BFE4-A61295DB56D5}" dt="2020-11-19T16:35:59.010" v="11" actId="478"/>
            <ac:spMkLst>
              <pc:docMk/>
              <pc:sldMasterMk cId="2460954070" sldId="2147483660"/>
              <pc:sldLayoutMk cId="591147409" sldId="2147483691"/>
              <ac:spMk id="9" creationId="{A8589D5A-E281-42F7-9416-927BECBD7BC2}"/>
            </ac:spMkLst>
          </pc:spChg>
        </pc:sldLayoutChg>
        <pc:sldLayoutChg chg="delSp mod">
          <pc:chgData name="Yasmeen Alamango" userId="1627aed1-1c97-4730-972c-db59a0a2f4e7" providerId="ADAL" clId="{F8D8D74D-09BE-462C-BFE4-A61295DB56D5}" dt="2020-11-19T16:36:04.892" v="13" actId="478"/>
          <pc:sldLayoutMkLst>
            <pc:docMk/>
            <pc:sldMasterMk cId="2460954070" sldId="2147483660"/>
            <pc:sldLayoutMk cId="3352618356" sldId="2147483692"/>
          </pc:sldLayoutMkLst>
          <pc:spChg chg="del">
            <ac:chgData name="Yasmeen Alamango" userId="1627aed1-1c97-4730-972c-db59a0a2f4e7" providerId="ADAL" clId="{F8D8D74D-09BE-462C-BFE4-A61295DB56D5}" dt="2020-11-19T16:36:01.968" v="12" actId="478"/>
            <ac:spMkLst>
              <pc:docMk/>
              <pc:sldMasterMk cId="2460954070" sldId="2147483660"/>
              <pc:sldLayoutMk cId="3352618356" sldId="2147483692"/>
              <ac:spMk id="13" creationId="{F628CA5E-1282-43AB-98AC-4BA26FA54524}"/>
            </ac:spMkLst>
          </pc:spChg>
          <pc:spChg chg="del">
            <ac:chgData name="Yasmeen Alamango" userId="1627aed1-1c97-4730-972c-db59a0a2f4e7" providerId="ADAL" clId="{F8D8D74D-09BE-462C-BFE4-A61295DB56D5}" dt="2020-11-19T16:36:04.892" v="13" actId="478"/>
            <ac:spMkLst>
              <pc:docMk/>
              <pc:sldMasterMk cId="2460954070" sldId="2147483660"/>
              <pc:sldLayoutMk cId="3352618356" sldId="2147483692"/>
              <ac:spMk id="15" creationId="{78B2C2BF-DC91-4DBF-99A7-1AF51BB02E9E}"/>
            </ac:spMkLst>
          </pc:spChg>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8B11A-1B7A-4676-ACAA-972BEADEAE11}" type="datetimeFigureOut">
              <a:rPr lang="en-GB" smtClean="0"/>
              <a:t>19/11/2020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E4B4A-B6C5-457E-AA4C-A8AEF4E2D2C9}" type="slidenum">
              <a:rPr lang="en-GB" smtClean="0"/>
              <a:t>‹#›</a:t>
            </a:fld>
            <a:endParaRPr lang="en-GB"/>
          </a:p>
        </p:txBody>
      </p:sp>
    </p:spTree>
    <p:extLst>
      <p:ext uri="{BB962C8B-B14F-4D97-AF65-F5344CB8AC3E}">
        <p14:creationId xmlns:p14="http://schemas.microsoft.com/office/powerpoint/2010/main" val="277040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Arial" panose="020B0604020202020204" pitchFamily="34" charset="0"/>
              </a:rPr>
              <a:t>Good afternoon and welcome to this, the second in a series of webinars on Identity by </a:t>
            </a:r>
            <a:r>
              <a:rPr lang="en-GB" sz="1200" err="1">
                <a:effectLst/>
                <a:latin typeface="Calibri" panose="020F0502020204030204" pitchFamily="34" charset="0"/>
                <a:ea typeface="Calibri" panose="020F0502020204030204" pitchFamily="34" charset="0"/>
                <a:cs typeface="Arial" panose="020B0604020202020204" pitchFamily="34" charset="0"/>
              </a:rPr>
              <a:t>Condatis</a:t>
            </a:r>
            <a:r>
              <a:rPr lang="en-GB" sz="120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n-GB" sz="1200">
                <a:effectLst/>
                <a:latin typeface="Calibri" panose="020F0502020204030204" pitchFamily="34" charset="0"/>
                <a:ea typeface="Calibri" panose="020F0502020204030204" pitchFamily="34" charset="0"/>
                <a:cs typeface="Arial" panose="020B0604020202020204" pitchFamily="34" charset="0"/>
              </a:rPr>
              <a:t>The webinar will last for around 30 – 40 minutes and will be followed by a </a:t>
            </a:r>
            <a:r>
              <a:rPr lang="en-GB" sz="1200" b="1">
                <a:effectLst/>
                <a:latin typeface="Calibri" panose="020F0502020204030204" pitchFamily="34" charset="0"/>
                <a:ea typeface="Calibri" panose="020F0502020204030204" pitchFamily="34" charset="0"/>
                <a:cs typeface="Arial" panose="020B0604020202020204" pitchFamily="34" charset="0"/>
              </a:rPr>
              <a:t>Q&amp;A session</a:t>
            </a:r>
          </a:p>
        </p:txBody>
      </p:sp>
      <p:sp>
        <p:nvSpPr>
          <p:cNvPr id="4" name="Slide Number Placeholder 3"/>
          <p:cNvSpPr>
            <a:spLocks noGrp="1"/>
          </p:cNvSpPr>
          <p:nvPr>
            <p:ph type="sldNum" sz="quarter" idx="5"/>
          </p:nvPr>
        </p:nvSpPr>
        <p:spPr/>
        <p:txBody>
          <a:bodyPr/>
          <a:lstStyle/>
          <a:p>
            <a:fld id="{04CE4B4A-B6C5-457E-AA4C-A8AEF4E2D2C9}" type="slidenum">
              <a:rPr lang="en-GB" smtClean="0"/>
              <a:t>1</a:t>
            </a:fld>
            <a:endParaRPr lang="en-GB"/>
          </a:p>
        </p:txBody>
      </p:sp>
    </p:spTree>
    <p:extLst>
      <p:ext uri="{BB962C8B-B14F-4D97-AF65-F5344CB8AC3E}">
        <p14:creationId xmlns:p14="http://schemas.microsoft.com/office/powerpoint/2010/main" val="2407400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let’s see what questions have been sent while you were </a:t>
            </a:r>
            <a:r>
              <a:rPr lang="en-GB" sz="1200" b="1" kern="1200" dirty="0">
                <a:solidFill>
                  <a:schemeClr val="tx1"/>
                </a:solidFill>
                <a:effectLst/>
                <a:latin typeface="+mn-lt"/>
                <a:ea typeface="+mn-ea"/>
                <a:cs typeface="+mn-cs"/>
              </a:rPr>
              <a:t>talking</a:t>
            </a:r>
            <a:r>
              <a:rPr lang="en-GB" sz="1200" kern="1200" dirty="0">
                <a:solidFill>
                  <a:schemeClr val="tx1"/>
                </a:solidFill>
                <a:effectLst/>
                <a:latin typeface="+mn-lt"/>
                <a:ea typeface="+mn-ea"/>
                <a:cs typeface="+mn-cs"/>
              </a:rPr>
              <a:t>…</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4CE4B4A-B6C5-457E-AA4C-A8AEF4E2D2C9}" type="slidenum">
              <a:rPr lang="en-GB" smtClean="0"/>
              <a:t>10</a:t>
            </a:fld>
            <a:endParaRPr lang="en-GB"/>
          </a:p>
        </p:txBody>
      </p:sp>
    </p:spTree>
    <p:extLst>
      <p:ext uri="{BB962C8B-B14F-4D97-AF65-F5344CB8AC3E}">
        <p14:creationId xmlns:p14="http://schemas.microsoft.com/office/powerpoint/2010/main" val="406330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OK, that’s all the questions we have, so thank you all for attending.  I hope you found the session useful and that you will join us for the other webinars in this series.  In the next session we will be covering federation and different levels of authentication.</a:t>
            </a:r>
          </a:p>
          <a:p>
            <a:r>
              <a:rPr lang="en-GB" sz="1200" kern="1200">
                <a:solidFill>
                  <a:schemeClr val="tx1"/>
                </a:solidFill>
                <a:effectLst/>
                <a:latin typeface="+mn-lt"/>
                <a:ea typeface="+mn-ea"/>
                <a:cs typeface="+mn-cs"/>
              </a:rPr>
              <a:t>If there are any B2C related topics that you would like us to cover in later sessions, please get in </a:t>
            </a:r>
            <a:r>
              <a:rPr lang="en-GB" sz="1200" b="1" kern="1200">
                <a:solidFill>
                  <a:schemeClr val="tx1"/>
                </a:solidFill>
                <a:effectLst/>
                <a:latin typeface="+mn-lt"/>
                <a:ea typeface="+mn-ea"/>
                <a:cs typeface="+mn-cs"/>
              </a:rPr>
              <a:t>touch</a:t>
            </a:r>
            <a:r>
              <a:rPr lang="en-GB" sz="1200" kern="1200">
                <a:solidFill>
                  <a:schemeClr val="tx1"/>
                </a:solidFill>
                <a:effectLst/>
                <a:latin typeface="+mn-lt"/>
                <a:ea typeface="+mn-ea"/>
                <a:cs typeface="+mn-cs"/>
              </a:rPr>
              <a:t>.</a:t>
            </a:r>
            <a:endParaRPr lang="en-GB"/>
          </a:p>
          <a:p>
            <a:endParaRPr lang="en-GB">
              <a:cs typeface="Calibri"/>
            </a:endParaRPr>
          </a:p>
        </p:txBody>
      </p:sp>
      <p:sp>
        <p:nvSpPr>
          <p:cNvPr id="4" name="Slide Number Placeholder 3"/>
          <p:cNvSpPr>
            <a:spLocks noGrp="1"/>
          </p:cNvSpPr>
          <p:nvPr>
            <p:ph type="sldNum" sz="quarter" idx="5"/>
          </p:nvPr>
        </p:nvSpPr>
        <p:spPr/>
        <p:txBody>
          <a:bodyPr/>
          <a:lstStyle/>
          <a:p>
            <a:fld id="{04CE4B4A-B6C5-457E-AA4C-A8AEF4E2D2C9}" type="slidenum">
              <a:rPr lang="en-GB" smtClean="0"/>
              <a:t>11</a:t>
            </a:fld>
            <a:endParaRPr lang="en-GB"/>
          </a:p>
        </p:txBody>
      </p:sp>
    </p:spTree>
    <p:extLst>
      <p:ext uri="{BB962C8B-B14F-4D97-AF65-F5344CB8AC3E}">
        <p14:creationId xmlns:p14="http://schemas.microsoft.com/office/powerpoint/2010/main" val="1870641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the next B2C session, we will describe how federation can be implemented against external identity providers and how different levels of authentication can be applied, including elevation within a session where an authenticated user requires access to more sensitive data.</a:t>
            </a:r>
          </a:p>
          <a:p>
            <a:endParaRPr lang="en-GB"/>
          </a:p>
          <a:p>
            <a:r>
              <a:rPr lang="en-GB"/>
              <a:t>And</a:t>
            </a:r>
            <a:r>
              <a:rPr lang="en-GB" baseline="0"/>
              <a:t> a reminder that w</a:t>
            </a:r>
            <a:r>
              <a:rPr lang="en-GB"/>
              <a:t>e also have our </a:t>
            </a:r>
            <a:r>
              <a:rPr lang="en-GB" b="0"/>
              <a:t>SSI webinar </a:t>
            </a:r>
            <a:r>
              <a:rPr lang="en-GB"/>
              <a:t>series which introduces and builds on the concepts of decentralised and self-sovereign identity.</a:t>
            </a:r>
          </a:p>
          <a:p>
            <a:endParaRPr lang="en-GB"/>
          </a:p>
          <a:p>
            <a:r>
              <a:rPr lang="en-GB" sz="1200" kern="1200">
                <a:solidFill>
                  <a:schemeClr val="tx1"/>
                </a:solidFill>
                <a:effectLst/>
                <a:latin typeface="+mn-lt"/>
                <a:ea typeface="+mn-ea"/>
                <a:cs typeface="+mn-cs"/>
              </a:rPr>
              <a:t>The first in the series was broadcast on Wednesday 21</a:t>
            </a:r>
            <a:r>
              <a:rPr lang="en-GB" sz="1200" kern="1200" baseline="30000">
                <a:solidFill>
                  <a:schemeClr val="tx1"/>
                </a:solidFill>
                <a:effectLst/>
                <a:latin typeface="+mn-lt"/>
                <a:ea typeface="+mn-ea"/>
                <a:cs typeface="+mn-cs"/>
              </a:rPr>
              <a:t>st</a:t>
            </a:r>
            <a:r>
              <a:rPr lang="en-GB" sz="1200" kern="1200">
                <a:solidFill>
                  <a:schemeClr val="tx1"/>
                </a:solidFill>
                <a:effectLst/>
                <a:latin typeface="+mn-lt"/>
                <a:ea typeface="+mn-ea"/>
                <a:cs typeface="+mn-cs"/>
              </a:rPr>
              <a:t> October and is available on our website if you didn’t manage to catch it at the time.  The second in that series is scheduled for Wednesday 18</a:t>
            </a:r>
            <a:r>
              <a:rPr lang="en-GB" sz="1200" kern="1200" baseline="30000">
                <a:solidFill>
                  <a:schemeClr val="tx1"/>
                </a:solidFill>
                <a:effectLst/>
                <a:latin typeface="+mn-lt"/>
                <a:ea typeface="+mn-ea"/>
                <a:cs typeface="+mn-cs"/>
              </a:rPr>
              <a:t>th</a:t>
            </a:r>
            <a:r>
              <a:rPr lang="en-GB" sz="1200" kern="1200">
                <a:solidFill>
                  <a:schemeClr val="tx1"/>
                </a:solidFill>
                <a:effectLst/>
                <a:latin typeface="+mn-lt"/>
                <a:ea typeface="+mn-ea"/>
                <a:cs typeface="+mn-cs"/>
              </a:rPr>
              <a:t> November, so make sure you sign up for that if you want to understand the protocols used in decentralised systems using verifiable </a:t>
            </a:r>
            <a:r>
              <a:rPr lang="en-GB" sz="1200" b="1" kern="1200">
                <a:solidFill>
                  <a:schemeClr val="tx1"/>
                </a:solidFill>
                <a:effectLst/>
                <a:latin typeface="+mn-lt"/>
                <a:ea typeface="+mn-ea"/>
                <a:cs typeface="+mn-cs"/>
              </a:rPr>
              <a:t>credentials</a:t>
            </a:r>
            <a:r>
              <a:rPr lang="en-GB" sz="1200" kern="1200">
                <a:solidFill>
                  <a:schemeClr val="tx1"/>
                </a:solidFill>
                <a:effectLst/>
                <a:latin typeface="+mn-lt"/>
                <a:ea typeface="+mn-ea"/>
                <a:cs typeface="+mn-cs"/>
              </a:rPr>
              <a:t>.</a:t>
            </a:r>
            <a:endParaRPr lang="en-GB"/>
          </a:p>
          <a:p>
            <a:endParaRPr lang="en-GB"/>
          </a:p>
          <a:p>
            <a:endParaRPr lang="en-GB"/>
          </a:p>
        </p:txBody>
      </p:sp>
      <p:sp>
        <p:nvSpPr>
          <p:cNvPr id="4" name="Slide Number Placeholder 3"/>
          <p:cNvSpPr>
            <a:spLocks noGrp="1"/>
          </p:cNvSpPr>
          <p:nvPr>
            <p:ph type="sldNum" sz="quarter" idx="5"/>
          </p:nvPr>
        </p:nvSpPr>
        <p:spPr/>
        <p:txBody>
          <a:bodyPr/>
          <a:lstStyle/>
          <a:p>
            <a:fld id="{04CE4B4A-B6C5-457E-AA4C-A8AEF4E2D2C9}" type="slidenum">
              <a:rPr lang="en-GB" smtClean="0"/>
              <a:t>12</a:t>
            </a:fld>
            <a:endParaRPr lang="en-GB"/>
          </a:p>
        </p:txBody>
      </p:sp>
    </p:spTree>
    <p:extLst>
      <p:ext uri="{BB962C8B-B14F-4D97-AF65-F5344CB8AC3E}">
        <p14:creationId xmlns:p14="http://schemas.microsoft.com/office/powerpoint/2010/main" val="3403340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 wish to discuss any aspect of identity and access management or are interested in using Azure AD B2C for your identity and access management system, please get in touch with us using the details shown.</a:t>
            </a:r>
          </a:p>
          <a:p>
            <a:endParaRPr lang="en-GB"/>
          </a:p>
        </p:txBody>
      </p:sp>
      <p:sp>
        <p:nvSpPr>
          <p:cNvPr id="4" name="Slide Number Placeholder 3"/>
          <p:cNvSpPr>
            <a:spLocks noGrp="1"/>
          </p:cNvSpPr>
          <p:nvPr>
            <p:ph type="sldNum" sz="quarter" idx="5"/>
          </p:nvPr>
        </p:nvSpPr>
        <p:spPr/>
        <p:txBody>
          <a:bodyPr/>
          <a:lstStyle/>
          <a:p>
            <a:fld id="{04CE4B4A-B6C5-457E-AA4C-A8AEF4E2D2C9}" type="slidenum">
              <a:rPr lang="en-GB" smtClean="0"/>
              <a:t>13</a:t>
            </a:fld>
            <a:endParaRPr lang="en-GB"/>
          </a:p>
        </p:txBody>
      </p:sp>
    </p:spTree>
    <p:extLst>
      <p:ext uri="{BB962C8B-B14F-4D97-AF65-F5344CB8AC3E}">
        <p14:creationId xmlns:p14="http://schemas.microsoft.com/office/powerpoint/2010/main" val="22589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My name is David Manning and I am an architect and I’ll be joined once again by Dave Downs, one of the senior developers here at </a:t>
            </a:r>
            <a:r>
              <a:rPr lang="en-GB" sz="1800" b="1" err="1">
                <a:effectLst/>
                <a:latin typeface="Calibri" panose="020F0502020204030204" pitchFamily="34" charset="0"/>
                <a:ea typeface="Calibri" panose="020F0502020204030204" pitchFamily="34" charset="0"/>
                <a:cs typeface="Arial" panose="020B0604020202020204" pitchFamily="34" charset="0"/>
              </a:rPr>
              <a:t>Condatis</a:t>
            </a:r>
            <a:r>
              <a:rPr lang="en-GB" sz="1800">
                <a:effectLst/>
                <a:latin typeface="Calibri" panose="020F0502020204030204" pitchFamily="34" charset="0"/>
                <a:ea typeface="Calibri" panose="020F0502020204030204" pitchFamily="34" charset="0"/>
                <a:cs typeface="Arial" panose="020B0604020202020204" pitchFamily="34" charset="0"/>
              </a:rPr>
              <a:t>.</a:t>
            </a:r>
          </a:p>
          <a:p>
            <a:endParaRPr lang="en-GB"/>
          </a:p>
        </p:txBody>
      </p:sp>
      <p:sp>
        <p:nvSpPr>
          <p:cNvPr id="4" name="Slide Number Placeholder 3"/>
          <p:cNvSpPr>
            <a:spLocks noGrp="1"/>
          </p:cNvSpPr>
          <p:nvPr>
            <p:ph type="sldNum" sz="quarter" idx="5"/>
          </p:nvPr>
        </p:nvSpPr>
        <p:spPr/>
        <p:txBody>
          <a:bodyPr/>
          <a:lstStyle/>
          <a:p>
            <a:fld id="{04CE4B4A-B6C5-457E-AA4C-A8AEF4E2D2C9}" type="slidenum">
              <a:rPr lang="en-GB" smtClean="0"/>
              <a:t>2</a:t>
            </a:fld>
            <a:endParaRPr lang="en-GB"/>
          </a:p>
        </p:txBody>
      </p:sp>
    </p:spTree>
    <p:extLst>
      <p:ext uri="{BB962C8B-B14F-4D97-AF65-F5344CB8AC3E}">
        <p14:creationId xmlns:p14="http://schemas.microsoft.com/office/powerpoint/2010/main" val="81165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For those who missed it, we have a recording of the Introduction to B2C webinar on our website, in which Dave gave an overview of the principles of identity and the way in which B2C can assist in achieving them, with a focus on the use of B2C custom policies at the heart of a centralised identity and access management </a:t>
            </a:r>
            <a:r>
              <a:rPr lang="en-GB" sz="1800" b="1" dirty="0">
                <a:effectLst/>
                <a:latin typeface="Calibri" panose="020F0502020204030204" pitchFamily="34" charset="0"/>
                <a:ea typeface="Calibri" panose="020F0502020204030204" pitchFamily="34" charset="0"/>
                <a:cs typeface="Arial" panose="020B0604020202020204" pitchFamily="34" charset="0"/>
              </a:rPr>
              <a:t>system</a:t>
            </a:r>
            <a:r>
              <a:rPr lang="en-GB" sz="1800" dirty="0">
                <a:effectLst/>
                <a:latin typeface="Calibri" panose="020F0502020204030204" pitchFamily="34" charset="0"/>
                <a:ea typeface="Calibri" panose="020F0502020204030204" pitchFamily="34" charset="0"/>
                <a:cs typeface="Arial" panose="020B0604020202020204" pitchFamily="34" charset="0"/>
              </a:rPr>
              <a:t>.</a:t>
            </a:r>
          </a:p>
          <a:p>
            <a:endParaRPr lang="en-GB" dirty="0"/>
          </a:p>
        </p:txBody>
      </p:sp>
      <p:sp>
        <p:nvSpPr>
          <p:cNvPr id="4" name="Slide Number Placeholder 3"/>
          <p:cNvSpPr>
            <a:spLocks noGrp="1"/>
          </p:cNvSpPr>
          <p:nvPr>
            <p:ph type="sldNum" sz="quarter" idx="5"/>
          </p:nvPr>
        </p:nvSpPr>
        <p:spPr/>
        <p:txBody>
          <a:bodyPr/>
          <a:lstStyle/>
          <a:p>
            <a:fld id="{04CE4B4A-B6C5-457E-AA4C-A8AEF4E2D2C9}" type="slidenum">
              <a:rPr lang="en-GB" smtClean="0"/>
              <a:t>3</a:t>
            </a:fld>
            <a:endParaRPr lang="en-GB"/>
          </a:p>
        </p:txBody>
      </p:sp>
    </p:spTree>
    <p:extLst>
      <p:ext uri="{BB962C8B-B14F-4D97-AF65-F5344CB8AC3E}">
        <p14:creationId xmlns:p14="http://schemas.microsoft.com/office/powerpoint/2010/main" val="1099574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Today, we will be delving a little deeper into the policies themselves – what they look like, how they are created and deployed and how they are then used by relying party applications to perform the desired tasks associated with access </a:t>
            </a:r>
            <a:r>
              <a:rPr lang="en-GB" sz="1800" b="1" dirty="0">
                <a:effectLst/>
                <a:latin typeface="Calibri" panose="020F0502020204030204" pitchFamily="34" charset="0"/>
                <a:ea typeface="Calibri" panose="020F0502020204030204" pitchFamily="34" charset="0"/>
                <a:cs typeface="Arial" panose="020B0604020202020204" pitchFamily="34" charset="0"/>
              </a:rPr>
              <a:t>management</a:t>
            </a:r>
            <a:r>
              <a:rPr lang="en-GB" sz="1800" dirty="0">
                <a:effectLst/>
                <a:latin typeface="Calibri" panose="020F0502020204030204" pitchFamily="34" charset="0"/>
                <a:ea typeface="Calibri" panose="020F0502020204030204" pitchFamily="34" charset="0"/>
                <a:cs typeface="Arial" panose="020B0604020202020204" pitchFamily="34" charset="0"/>
              </a:rPr>
              <a:t>.</a:t>
            </a:r>
            <a:endParaRPr lang="en-GB" dirty="0"/>
          </a:p>
        </p:txBody>
      </p:sp>
      <p:sp>
        <p:nvSpPr>
          <p:cNvPr id="4" name="Slide Number Placeholder 3"/>
          <p:cNvSpPr>
            <a:spLocks noGrp="1"/>
          </p:cNvSpPr>
          <p:nvPr>
            <p:ph type="sldNum" sz="quarter" idx="5"/>
          </p:nvPr>
        </p:nvSpPr>
        <p:spPr/>
        <p:txBody>
          <a:bodyPr/>
          <a:lstStyle/>
          <a:p>
            <a:fld id="{04CE4B4A-B6C5-457E-AA4C-A8AEF4E2D2C9}" type="slidenum">
              <a:rPr lang="en-GB" smtClean="0"/>
              <a:t>4</a:t>
            </a:fld>
            <a:endParaRPr lang="en-GB"/>
          </a:p>
        </p:txBody>
      </p:sp>
    </p:spTree>
    <p:extLst>
      <p:ext uri="{BB962C8B-B14F-4D97-AF65-F5344CB8AC3E}">
        <p14:creationId xmlns:p14="http://schemas.microsoft.com/office/powerpoint/2010/main" val="217808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Dave will lead us through a series of scenarios and associated code snippets to illustrate the </a:t>
            </a:r>
            <a:r>
              <a:rPr lang="en-GB" sz="1800" b="1" dirty="0">
                <a:effectLst/>
                <a:latin typeface="Calibri" panose="020F0502020204030204" pitchFamily="34" charset="0"/>
                <a:ea typeface="Calibri" panose="020F0502020204030204" pitchFamily="34" charset="0"/>
                <a:cs typeface="Arial" panose="020B0604020202020204" pitchFamily="34" charset="0"/>
              </a:rPr>
              <a:t>process</a:t>
            </a:r>
            <a:r>
              <a:rPr lang="en-GB" sz="1800" b="0" dirty="0">
                <a:effectLst/>
                <a:latin typeface="Calibri" panose="020F0502020204030204" pitchFamily="34" charset="0"/>
                <a:ea typeface="Calibri" panose="020F0502020204030204" pitchFamily="34" charset="0"/>
                <a:cs typeface="Arial" panose="020B0604020202020204" pitchFamily="34" charset="0"/>
              </a:rPr>
              <a:t>.</a:t>
            </a:r>
          </a:p>
          <a:p>
            <a:endParaRPr lang="en-GB" b="0" dirty="0"/>
          </a:p>
        </p:txBody>
      </p:sp>
      <p:sp>
        <p:nvSpPr>
          <p:cNvPr id="4" name="Slide Number Placeholder 3"/>
          <p:cNvSpPr>
            <a:spLocks noGrp="1"/>
          </p:cNvSpPr>
          <p:nvPr>
            <p:ph type="sldNum" sz="quarter" idx="5"/>
          </p:nvPr>
        </p:nvSpPr>
        <p:spPr/>
        <p:txBody>
          <a:bodyPr/>
          <a:lstStyle/>
          <a:p>
            <a:fld id="{04CE4B4A-B6C5-457E-AA4C-A8AEF4E2D2C9}" type="slidenum">
              <a:rPr lang="en-GB" smtClean="0"/>
              <a:t>5</a:t>
            </a:fld>
            <a:endParaRPr lang="en-GB"/>
          </a:p>
        </p:txBody>
      </p:sp>
    </p:spTree>
    <p:extLst>
      <p:ext uri="{BB962C8B-B14F-4D97-AF65-F5344CB8AC3E}">
        <p14:creationId xmlns:p14="http://schemas.microsoft.com/office/powerpoint/2010/main" val="89855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Arial" panose="020B0604020202020204" pitchFamily="34" charset="0"/>
              </a:rPr>
              <a:t>Let’s start with a simple scenario of a service provider who wishes to implement an identity and access management system for a service.  They are happy to use OpenID Connect as the protocol and need to allow users to register with an email address, then supply their first and last </a:t>
            </a:r>
            <a:r>
              <a:rPr lang="en-GB" sz="1800" b="0">
                <a:effectLst/>
                <a:latin typeface="Calibri" panose="020F0502020204030204" pitchFamily="34" charset="0"/>
                <a:ea typeface="Calibri" panose="020F0502020204030204" pitchFamily="34" charset="0"/>
                <a:cs typeface="Arial" panose="020B0604020202020204" pitchFamily="34" charset="0"/>
              </a:rPr>
              <a:t>names </a:t>
            </a:r>
            <a:r>
              <a:rPr lang="en-GB" sz="1800">
                <a:effectLst/>
                <a:latin typeface="Calibri" panose="020F0502020204030204" pitchFamily="34" charset="0"/>
                <a:ea typeface="Calibri" panose="020F0502020204030204" pitchFamily="34" charset="0"/>
                <a:cs typeface="Arial" panose="020B0604020202020204" pitchFamily="34" charset="0"/>
              </a:rPr>
              <a:t>and to select their referrer from a list of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p>
          <a:p>
            <a:r>
              <a:rPr lang="en-GB" sz="1800">
                <a:effectLst/>
                <a:latin typeface="Calibri" panose="020F0502020204030204" pitchFamily="34" charset="0"/>
                <a:ea typeface="Calibri" panose="020F0502020204030204" pitchFamily="34" charset="0"/>
                <a:cs typeface="Arial" panose="020B0604020202020204" pitchFamily="34" charset="0"/>
              </a:rPr>
              <a:t>We’ll start with a basic wireframe showing what I expect the sign up process to look like, with the company logo and styling applied to the resultant pages</a:t>
            </a:r>
          </a:p>
          <a:p>
            <a:endParaRPr lang="en-GB" sz="1800" b="1">
              <a:effectLst/>
              <a:latin typeface="Calibri" panose="020F0502020204030204" pitchFamily="34" charset="0"/>
              <a:cs typeface="Arial" panose="020B0604020202020204" pitchFamily="34"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In this case, I guess we can use a combined sign-in and sign-up policy to handle new and returning users.</a:t>
            </a:r>
          </a:p>
          <a:p>
            <a:pPr>
              <a:lnSpc>
                <a:spcPct val="107000"/>
              </a:lnSpc>
              <a:spcAft>
                <a:spcPts val="800"/>
              </a:spcAft>
            </a:pP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Good practice is to include a verification process for the email address to ensure it is correctly captured and that the registrant has access to it, as it will be used as the login identifier for subsequent logins.</a:t>
            </a:r>
          </a:p>
          <a:p>
            <a:r>
              <a:rPr lang="en-GB" sz="1800">
                <a:effectLst/>
                <a:latin typeface="Calibri" panose="020F0502020204030204" pitchFamily="34" charset="0"/>
                <a:ea typeface="Calibri" panose="020F0502020204030204" pitchFamily="34" charset="0"/>
                <a:cs typeface="Arial" panose="020B0604020202020204" pitchFamily="34" charset="0"/>
              </a:rPr>
              <a:t>So,</a:t>
            </a:r>
            <a:r>
              <a:rPr lang="en-GB" sz="1800" baseline="0">
                <a:effectLst/>
                <a:latin typeface="Calibri" panose="020F0502020204030204" pitchFamily="34" charset="0"/>
                <a:ea typeface="Calibri" panose="020F0502020204030204" pitchFamily="34" charset="0"/>
                <a:cs typeface="Arial" panose="020B0604020202020204" pitchFamily="34" charset="0"/>
              </a:rPr>
              <a:t> w</a:t>
            </a:r>
            <a:r>
              <a:rPr lang="en-GB" sz="1800">
                <a:effectLst/>
                <a:latin typeface="Calibri" panose="020F0502020204030204" pitchFamily="34" charset="0"/>
                <a:ea typeface="Calibri" panose="020F0502020204030204" pitchFamily="34" charset="0"/>
                <a:cs typeface="Arial" panose="020B0604020202020204" pitchFamily="34" charset="0"/>
              </a:rPr>
              <a:t>hat do these requirements mean for the development of custom </a:t>
            </a:r>
            <a:r>
              <a:rPr lang="en-GB" sz="1800" b="1">
                <a:effectLst/>
                <a:latin typeface="Calibri" panose="020F0502020204030204" pitchFamily="34" charset="0"/>
                <a:ea typeface="Calibri" panose="020F0502020204030204" pitchFamily="34" charset="0"/>
                <a:cs typeface="Arial" panose="020B0604020202020204" pitchFamily="34" charset="0"/>
              </a:rPr>
              <a:t>policies</a:t>
            </a:r>
            <a:r>
              <a:rPr lang="en-GB" sz="1800">
                <a:effectLst/>
                <a:latin typeface="Calibri" panose="020F0502020204030204" pitchFamily="34" charset="0"/>
                <a:ea typeface="Calibri" panose="020F0502020204030204" pitchFamily="34" charset="0"/>
                <a:cs typeface="Arial" panose="020B0604020202020204" pitchFamily="34" charset="0"/>
              </a:rPr>
              <a:t>?</a:t>
            </a:r>
            <a:endParaRPr lang="en-GB" b="1"/>
          </a:p>
        </p:txBody>
      </p:sp>
      <p:sp>
        <p:nvSpPr>
          <p:cNvPr id="4" name="Slide Number Placeholder 3"/>
          <p:cNvSpPr>
            <a:spLocks noGrp="1"/>
          </p:cNvSpPr>
          <p:nvPr>
            <p:ph type="sldNum" sz="quarter" idx="5"/>
          </p:nvPr>
        </p:nvSpPr>
        <p:spPr/>
        <p:txBody>
          <a:bodyPr/>
          <a:lstStyle/>
          <a:p>
            <a:fld id="{04CE4B4A-B6C5-457E-AA4C-A8AEF4E2D2C9}" type="slidenum">
              <a:rPr lang="en-GB" smtClean="0"/>
              <a:t>6</a:t>
            </a:fld>
            <a:endParaRPr lang="en-GB"/>
          </a:p>
        </p:txBody>
      </p:sp>
    </p:spTree>
    <p:extLst>
      <p:ext uri="{BB962C8B-B14F-4D97-AF65-F5344CB8AC3E}">
        <p14:creationId xmlns:p14="http://schemas.microsoft.com/office/powerpoint/2010/main" val="1025597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Worked examples of policy creation and deployment</a:t>
            </a:r>
          </a:p>
        </p:txBody>
      </p:sp>
      <p:sp>
        <p:nvSpPr>
          <p:cNvPr id="4" name="Slide Number Placeholder 3"/>
          <p:cNvSpPr>
            <a:spLocks noGrp="1"/>
          </p:cNvSpPr>
          <p:nvPr>
            <p:ph type="sldNum" sz="quarter" idx="5"/>
          </p:nvPr>
        </p:nvSpPr>
        <p:spPr/>
        <p:txBody>
          <a:bodyPr/>
          <a:lstStyle/>
          <a:p>
            <a:fld id="{04CE4B4A-B6C5-457E-AA4C-A8AEF4E2D2C9}" type="slidenum">
              <a:rPr lang="en-GB" smtClean="0"/>
              <a:t>7</a:t>
            </a:fld>
            <a:endParaRPr lang="en-GB"/>
          </a:p>
        </p:txBody>
      </p:sp>
    </p:spTree>
    <p:extLst>
      <p:ext uri="{BB962C8B-B14F-4D97-AF65-F5344CB8AC3E}">
        <p14:creationId xmlns:p14="http://schemas.microsoft.com/office/powerpoint/2010/main" val="269273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Thanks Dave, I hope that set of worked examples will give the attendees a good understanding of the process involved in creating and deploying policies to control access to different </a:t>
            </a:r>
            <a:r>
              <a:rPr lang="en-GB" sz="1200" b="1" kern="1200" dirty="0">
                <a:solidFill>
                  <a:schemeClr val="tx1"/>
                </a:solidFill>
                <a:effectLst/>
                <a:latin typeface="+mn-lt"/>
                <a:ea typeface="+mn-ea"/>
                <a:cs typeface="+mn-cs"/>
              </a:rPr>
              <a:t>services</a:t>
            </a:r>
            <a:r>
              <a:rPr lang="en-GB"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04CE4B4A-B6C5-457E-AA4C-A8AEF4E2D2C9}" type="slidenum">
              <a:rPr lang="en-GB" smtClean="0"/>
              <a:t>8</a:t>
            </a:fld>
            <a:endParaRPr lang="en-GB"/>
          </a:p>
        </p:txBody>
      </p:sp>
    </p:spTree>
    <p:extLst>
      <p:ext uri="{BB962C8B-B14F-4D97-AF65-F5344CB8AC3E}">
        <p14:creationId xmlns:p14="http://schemas.microsoft.com/office/powerpoint/2010/main" val="3333688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Here we can see the component parts of our simple B2C policy and how they were used by the Identity Experience Framework to support the desired user </a:t>
            </a:r>
            <a:r>
              <a:rPr lang="en-GB" sz="1200" b="1" kern="1200" dirty="0">
                <a:solidFill>
                  <a:schemeClr val="tx1"/>
                </a:solidFill>
                <a:effectLst/>
                <a:latin typeface="+mn-lt"/>
                <a:ea typeface="+mn-ea"/>
                <a:cs typeface="+mn-cs"/>
              </a:rPr>
              <a:t>journey</a:t>
            </a:r>
            <a:r>
              <a:rPr lang="en-GB"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04CE4B4A-B6C5-457E-AA4C-A8AEF4E2D2C9}" type="slidenum">
              <a:rPr lang="en-GB" smtClean="0"/>
              <a:t>9</a:t>
            </a:fld>
            <a:endParaRPr lang="en-GB"/>
          </a:p>
        </p:txBody>
      </p:sp>
    </p:spTree>
    <p:extLst>
      <p:ext uri="{BB962C8B-B14F-4D97-AF65-F5344CB8AC3E}">
        <p14:creationId xmlns:p14="http://schemas.microsoft.com/office/powerpoint/2010/main" val="2999606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Condatis Dar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Background (Border)">
            <a:extLst>
              <a:ext uri="{FF2B5EF4-FFF2-40B4-BE49-F238E27FC236}">
                <a16:creationId xmlns:a16="http://schemas.microsoft.com/office/drawing/2014/main" id="{B5949049-A397-4745-9457-84B7CCB6A2C5}"/>
              </a:ext>
              <a:ext uri="{C183D7F6-B498-43B3-948B-1728B52AA6E4}">
                <adec:decorative xmlns:adec="http://schemas.microsoft.com/office/drawing/2017/decorative" val="1"/>
              </a:ext>
            </a:extLst>
          </p:cNvPr>
          <p:cNvSpPr/>
          <p:nvPr userDrawn="1"/>
        </p:nvSpPr>
        <p:spPr>
          <a:xfrm>
            <a:off x="1" y="2"/>
            <a:ext cx="9941855" cy="6857999"/>
          </a:xfrm>
          <a:custGeom>
            <a:avLst/>
            <a:gdLst>
              <a:gd name="connsiteX0" fmla="*/ 0 w 9941855"/>
              <a:gd name="connsiteY0" fmla="*/ 0 h 6857999"/>
              <a:gd name="connsiteX1" fmla="*/ 9937357 w 9941855"/>
              <a:gd name="connsiteY1" fmla="*/ 0 h 6857999"/>
              <a:gd name="connsiteX2" fmla="*/ 9832277 w 9941855"/>
              <a:gd name="connsiteY2" fmla="*/ 39498 h 6857999"/>
              <a:gd name="connsiteX3" fmla="*/ 7476161 w 9941855"/>
              <a:gd name="connsiteY3" fmla="*/ 3428154 h 6857999"/>
              <a:gd name="connsiteX4" fmla="*/ 9832277 w 9941855"/>
              <a:gd name="connsiteY4" fmla="*/ 6816810 h 6857999"/>
              <a:gd name="connsiteX5" fmla="*/ 9941855 w 9941855"/>
              <a:gd name="connsiteY5" fmla="*/ 6857999 h 6857999"/>
              <a:gd name="connsiteX6" fmla="*/ 0 w 99418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1855" h="6857999">
                <a:moveTo>
                  <a:pt x="0" y="0"/>
                </a:moveTo>
                <a:lnTo>
                  <a:pt x="9937357" y="0"/>
                </a:lnTo>
                <a:lnTo>
                  <a:pt x="9832277" y="39498"/>
                </a:lnTo>
                <a:cubicBezTo>
                  <a:pt x="8447686" y="597798"/>
                  <a:pt x="7476161" y="1904816"/>
                  <a:pt x="7476161" y="3428154"/>
                </a:cubicBezTo>
                <a:cubicBezTo>
                  <a:pt x="7476161" y="4951493"/>
                  <a:pt x="8447686" y="6258510"/>
                  <a:pt x="9832277" y="6816810"/>
                </a:cubicBezTo>
                <a:lnTo>
                  <a:pt x="9941855"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Background (Content)">
            <a:extLst>
              <a:ext uri="{FF2B5EF4-FFF2-40B4-BE49-F238E27FC236}">
                <a16:creationId xmlns:a16="http://schemas.microsoft.com/office/drawing/2014/main" id="{D0785A84-C91B-4E79-9DF2-903D8540C8B4}"/>
              </a:ext>
              <a:ext uri="{C183D7F6-B498-43B3-948B-1728B52AA6E4}">
                <adec:decorative xmlns:adec="http://schemas.microsoft.com/office/drawing/2017/decorative" val="1"/>
              </a:ext>
            </a:extLst>
          </p:cNvPr>
          <p:cNvSpPr/>
          <p:nvPr userDrawn="1"/>
        </p:nvSpPr>
        <p:spPr>
          <a:xfrm>
            <a:off x="0" y="-6"/>
            <a:ext cx="9695785" cy="6858000"/>
          </a:xfrm>
          <a:custGeom>
            <a:avLst/>
            <a:gdLst>
              <a:gd name="connsiteX0" fmla="*/ 0 w 9695785"/>
              <a:gd name="connsiteY0" fmla="*/ 0 h 6858000"/>
              <a:gd name="connsiteX1" fmla="*/ 9691494 w 9695785"/>
              <a:gd name="connsiteY1" fmla="*/ 0 h 6858000"/>
              <a:gd name="connsiteX2" fmla="*/ 9591318 w 9695785"/>
              <a:gd name="connsiteY2" fmla="*/ 39498 h 6858000"/>
              <a:gd name="connsiteX3" fmla="*/ 7345166 w 9695785"/>
              <a:gd name="connsiteY3" fmla="*/ 3428154 h 6858000"/>
              <a:gd name="connsiteX4" fmla="*/ 9591318 w 9695785"/>
              <a:gd name="connsiteY4" fmla="*/ 6816810 h 6858000"/>
              <a:gd name="connsiteX5" fmla="*/ 9695785 w 9695785"/>
              <a:gd name="connsiteY5" fmla="*/ 6858000 h 6858000"/>
              <a:gd name="connsiteX6" fmla="*/ 0 w 969578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5785" h="6858000">
                <a:moveTo>
                  <a:pt x="0" y="0"/>
                </a:moveTo>
                <a:lnTo>
                  <a:pt x="9691494" y="0"/>
                </a:lnTo>
                <a:lnTo>
                  <a:pt x="9591318" y="39498"/>
                </a:lnTo>
                <a:cubicBezTo>
                  <a:pt x="8271349" y="597798"/>
                  <a:pt x="7345166" y="1904816"/>
                  <a:pt x="7345166" y="3428154"/>
                </a:cubicBezTo>
                <a:cubicBezTo>
                  <a:pt x="7345166" y="4951493"/>
                  <a:pt x="8271349" y="6258510"/>
                  <a:pt x="9591318" y="6816810"/>
                </a:cubicBezTo>
                <a:lnTo>
                  <a:pt x="969578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Condatis Logo">
            <a:extLst>
              <a:ext uri="{FF2B5EF4-FFF2-40B4-BE49-F238E27FC236}">
                <a16:creationId xmlns:a16="http://schemas.microsoft.com/office/drawing/2014/main" id="{DDD43FF7-696D-493D-A10E-FE1536955DDB}"/>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7200" y="768350"/>
            <a:ext cx="2475940" cy="536657"/>
          </a:xfrm>
          <a:prstGeom prst="rect">
            <a:avLst/>
          </a:prstGeom>
        </p:spPr>
      </p:pic>
      <p:sp>
        <p:nvSpPr>
          <p:cNvPr id="11" name="Title">
            <a:extLst>
              <a:ext uri="{FF2B5EF4-FFF2-40B4-BE49-F238E27FC236}">
                <a16:creationId xmlns:a16="http://schemas.microsoft.com/office/drawing/2014/main" id="{5A25627D-4CB1-4CB1-AFA3-6BF2A7D8ACE3}"/>
              </a:ext>
            </a:extLst>
          </p:cNvPr>
          <p:cNvSpPr>
            <a:spLocks noGrp="1"/>
          </p:cNvSpPr>
          <p:nvPr>
            <p:ph type="ctrTitle"/>
          </p:nvPr>
        </p:nvSpPr>
        <p:spPr>
          <a:xfrm>
            <a:off x="816206" y="1122363"/>
            <a:ext cx="6462944" cy="2387600"/>
          </a:xfrm>
          <a:noFill/>
        </p:spPr>
        <p:txBody>
          <a:bodyPr lIns="90000" rIns="90000" anchor="b"/>
          <a:lstStyle>
            <a:lvl1pPr algn="l">
              <a:defRPr sz="6000">
                <a:solidFill>
                  <a:schemeClr val="accent1"/>
                </a:solidFill>
              </a:defRPr>
            </a:lvl1pPr>
          </a:lstStyle>
          <a:p>
            <a:r>
              <a:rPr lang="en-US"/>
              <a:t>Click to edit Master title style</a:t>
            </a:r>
            <a:endParaRPr lang="en-GB"/>
          </a:p>
        </p:txBody>
      </p:sp>
      <p:sp>
        <p:nvSpPr>
          <p:cNvPr id="12" name="Subtitle">
            <a:extLst>
              <a:ext uri="{FF2B5EF4-FFF2-40B4-BE49-F238E27FC236}">
                <a16:creationId xmlns:a16="http://schemas.microsoft.com/office/drawing/2014/main" id="{7CF06C79-133B-4D8A-9944-86E3AC7EA61D}"/>
              </a:ext>
            </a:extLst>
          </p:cNvPr>
          <p:cNvSpPr>
            <a:spLocks noGrp="1"/>
          </p:cNvSpPr>
          <p:nvPr>
            <p:ph type="subTitle" idx="1"/>
          </p:nvPr>
        </p:nvSpPr>
        <p:spPr>
          <a:xfrm>
            <a:off x="816205" y="3602038"/>
            <a:ext cx="5279795" cy="1655762"/>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Supporting Text">
            <a:extLst>
              <a:ext uri="{FF2B5EF4-FFF2-40B4-BE49-F238E27FC236}">
                <a16:creationId xmlns:a16="http://schemas.microsoft.com/office/drawing/2014/main" id="{BAC61500-91D0-4A3C-8B12-01D9FE0DC25F}"/>
              </a:ext>
            </a:extLst>
          </p:cNvPr>
          <p:cNvSpPr>
            <a:spLocks noGrp="1"/>
          </p:cNvSpPr>
          <p:nvPr>
            <p:ph type="body" sz="quarter" idx="13"/>
          </p:nvPr>
        </p:nvSpPr>
        <p:spPr>
          <a:xfrm>
            <a:off x="815974" y="5349875"/>
            <a:ext cx="5280025" cy="496888"/>
          </a:xfrm>
        </p:spPr>
        <p:txBody>
          <a:bodyPr anchor="b"/>
          <a:lstStyle>
            <a:lvl1pPr marL="0" indent="0">
              <a:buNone/>
              <a:defRPr sz="1800">
                <a:solidFill>
                  <a:schemeClr val="tx2"/>
                </a:solidFill>
              </a:defRPr>
            </a:lvl1pPr>
          </a:lstStyle>
          <a:p>
            <a:pPr lvl="0"/>
            <a:r>
              <a:rPr lang="en-US"/>
              <a:t>Click to edit Master text styles</a:t>
            </a:r>
          </a:p>
        </p:txBody>
      </p:sp>
      <p:sp>
        <p:nvSpPr>
          <p:cNvPr id="14" name="Date">
            <a:extLst>
              <a:ext uri="{FF2B5EF4-FFF2-40B4-BE49-F238E27FC236}">
                <a16:creationId xmlns:a16="http://schemas.microsoft.com/office/drawing/2014/main" id="{B8BF309C-F60A-47FE-B767-C5A690D63AAA}"/>
              </a:ext>
            </a:extLst>
          </p:cNvPr>
          <p:cNvSpPr>
            <a:spLocks noGrp="1"/>
          </p:cNvSpPr>
          <p:nvPr>
            <p:ph type="dt" sz="half" idx="10"/>
          </p:nvPr>
        </p:nvSpPr>
        <p:spPr>
          <a:xfrm>
            <a:off x="838200" y="6356350"/>
            <a:ext cx="2743200" cy="365125"/>
          </a:xfrm>
        </p:spPr>
        <p:txBody>
          <a:bodyPr/>
          <a:lstStyle>
            <a:lvl1pPr>
              <a:defRPr>
                <a:solidFill>
                  <a:schemeClr val="bg2"/>
                </a:solidFill>
              </a:defRPr>
            </a:lvl1pPr>
          </a:lstStyle>
          <a:p>
            <a:fld id="{3D3CEBC6-632D-4436-AA98-229FF8ACE208}" type="datetime3">
              <a:rPr lang="en-GB" smtClean="0"/>
              <a:pPr/>
              <a:t>19 November, 2020</a:t>
            </a:fld>
            <a:endParaRPr lang="en-GB"/>
          </a:p>
        </p:txBody>
      </p:sp>
      <p:sp>
        <p:nvSpPr>
          <p:cNvPr id="15" name="Footer">
            <a:extLst>
              <a:ext uri="{FF2B5EF4-FFF2-40B4-BE49-F238E27FC236}">
                <a16:creationId xmlns:a16="http://schemas.microsoft.com/office/drawing/2014/main" id="{42E54742-8A1A-4426-91E7-BC3834C63869}"/>
              </a:ext>
            </a:extLst>
          </p:cNvPr>
          <p:cNvSpPr>
            <a:spLocks noGrp="1"/>
          </p:cNvSpPr>
          <p:nvPr>
            <p:ph type="ftr" sz="quarter" idx="11"/>
          </p:nvPr>
        </p:nvSpPr>
        <p:spPr>
          <a:xfrm>
            <a:off x="4038600" y="6356350"/>
            <a:ext cx="4114800" cy="365125"/>
          </a:xfrm>
        </p:spPr>
        <p:txBody>
          <a:bodyPr/>
          <a:lstStyle>
            <a:lvl1pPr>
              <a:defRPr>
                <a:solidFill>
                  <a:schemeClr val="bg2"/>
                </a:solidFill>
              </a:defRPr>
            </a:lvl1pPr>
          </a:lstStyle>
          <a:p>
            <a:endParaRPr lang="en-GB"/>
          </a:p>
        </p:txBody>
      </p:sp>
      <p:sp>
        <p:nvSpPr>
          <p:cNvPr id="16" name="Slide Number">
            <a:extLst>
              <a:ext uri="{FF2B5EF4-FFF2-40B4-BE49-F238E27FC236}">
                <a16:creationId xmlns:a16="http://schemas.microsoft.com/office/drawing/2014/main" id="{E3759ADF-AF0D-4D90-9D05-EE18299B9E67}"/>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10B511D4-00FD-4E43-850D-2582DEB81FEB}" type="slidenum">
              <a:rPr lang="en-GB" smtClean="0"/>
              <a:pPr/>
              <a:t>‹#›</a:t>
            </a:fld>
            <a:endParaRPr lang="en-GB"/>
          </a:p>
        </p:txBody>
      </p:sp>
      <p:sp>
        <p:nvSpPr>
          <p:cNvPr id="17" name="TextBox 16">
            <a:extLst>
              <a:ext uri="{FF2B5EF4-FFF2-40B4-BE49-F238E27FC236}">
                <a16:creationId xmlns:a16="http://schemas.microsoft.com/office/drawing/2014/main" id="{38727204-5B7B-4FA1-BC96-576122B25B47}"/>
              </a:ext>
            </a:extLst>
          </p:cNvPr>
          <p:cNvSpPr txBox="1"/>
          <p:nvPr userDrawn="1"/>
        </p:nvSpPr>
        <p:spPr>
          <a:xfrm>
            <a:off x="815974" y="6011367"/>
            <a:ext cx="6895153" cy="276999"/>
          </a:xfrm>
          <a:prstGeom prst="rect">
            <a:avLst/>
          </a:prstGeom>
          <a:noFill/>
        </p:spPr>
        <p:txBody>
          <a:bodyPr wrap="square" rtlCol="0" anchor="b">
            <a:spAutoFit/>
          </a:bodyPr>
          <a:lstStyle/>
          <a:p>
            <a:pPr algn="l"/>
            <a:r>
              <a:rPr lang="en-GB" sz="1200" b="0" i="1">
                <a:solidFill>
                  <a:schemeClr val="bg1"/>
                </a:solidFill>
                <a:latin typeface="+mj-lt"/>
              </a:rPr>
              <a:t>protecting organisations, </a:t>
            </a:r>
            <a:r>
              <a:rPr lang="en-GB" sz="1200" b="0" i="1">
                <a:solidFill>
                  <a:schemeClr val="accent1"/>
                </a:solidFill>
                <a:latin typeface="+mj-lt"/>
              </a:rPr>
              <a:t>connecting people</a:t>
            </a:r>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slow" p14:dur="21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Condatis Vibrant)">
    <p:bg>
      <p:bgPr>
        <a:gradFill>
          <a:gsLst>
            <a:gs pos="100000">
              <a:schemeClr val="accent1"/>
            </a:gs>
            <a:gs pos="25000">
              <a:schemeClr val="accent2"/>
            </a:gs>
          </a:gsLst>
          <a:lin ang="0" scaled="0"/>
        </a:gradFill>
        <a:effectLst/>
      </p:bgPr>
    </p:bg>
    <p:spTree>
      <p:nvGrpSpPr>
        <p:cNvPr id="1" name=""/>
        <p:cNvGrpSpPr/>
        <p:nvPr/>
      </p:nvGrpSpPr>
      <p:grpSpPr>
        <a:xfrm>
          <a:off x="0" y="0"/>
          <a:ext cx="0" cy="0"/>
          <a:chOff x="0" y="0"/>
          <a:chExt cx="0" cy="0"/>
        </a:xfrm>
      </p:grpSpPr>
      <p:sp>
        <p:nvSpPr>
          <p:cNvPr id="10" name="Background (Top)">
            <a:extLst>
              <a:ext uri="{FF2B5EF4-FFF2-40B4-BE49-F238E27FC236}">
                <a16:creationId xmlns:a16="http://schemas.microsoft.com/office/drawing/2014/main" id="{8F1C2507-EE29-4BE4-A4D5-5512E77C8C94}"/>
              </a:ext>
              <a:ext uri="{C183D7F6-B498-43B3-948B-1728B52AA6E4}">
                <adec:decorative xmlns:adec="http://schemas.microsoft.com/office/drawing/2017/decorative" val="1"/>
              </a:ext>
            </a:extLst>
          </p:cNvPr>
          <p:cNvSpPr/>
          <p:nvPr userDrawn="1"/>
        </p:nvSpPr>
        <p:spPr>
          <a:xfrm>
            <a:off x="0" y="0"/>
            <a:ext cx="121920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Background (Content)">
            <a:extLst>
              <a:ext uri="{FF2B5EF4-FFF2-40B4-BE49-F238E27FC236}">
                <a16:creationId xmlns:a16="http://schemas.microsoft.com/office/drawing/2014/main" id="{54E69189-3506-48AD-8037-018F09C81CC0}"/>
              </a:ext>
              <a:ext uri="{C183D7F6-B498-43B3-948B-1728B52AA6E4}">
                <adec:decorative xmlns:adec="http://schemas.microsoft.com/office/drawing/2017/decorative" val="1"/>
              </a:ext>
            </a:extLst>
          </p:cNvPr>
          <p:cNvSpPr/>
          <p:nvPr userDrawn="1"/>
        </p:nvSpPr>
        <p:spPr>
          <a:xfrm>
            <a:off x="0" y="1690688"/>
            <a:ext cx="12192000" cy="516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datis Logo">
            <a:extLst>
              <a:ext uri="{FF2B5EF4-FFF2-40B4-BE49-F238E27FC236}">
                <a16:creationId xmlns:a16="http://schemas.microsoft.com/office/drawing/2014/main" id="{329900C0-76DB-4B29-8259-8B49832222F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sp>
        <p:nvSpPr>
          <p:cNvPr id="2" name="Title">
            <a:extLst>
              <a:ext uri="{FF2B5EF4-FFF2-40B4-BE49-F238E27FC236}">
                <a16:creationId xmlns:a16="http://schemas.microsoft.com/office/drawing/2014/main" id="{373BB838-0A0D-4CE9-B357-94287D2983AD}"/>
              </a:ext>
            </a:extLst>
          </p:cNvPr>
          <p:cNvSpPr>
            <a:spLocks noGrp="1"/>
          </p:cNvSpPr>
          <p:nvPr>
            <p:ph type="title"/>
          </p:nvPr>
        </p:nvSpPr>
        <p:spPr>
          <a:xfrm>
            <a:off x="0" y="365125"/>
            <a:ext cx="12192000" cy="1325563"/>
          </a:xfrm>
          <a:noFill/>
        </p:spPr>
        <p:txBody>
          <a:bodyPr lIns="928800" rIns="928800"/>
          <a:lstStyle>
            <a:lvl1pPr>
              <a:defRPr>
                <a:solidFill>
                  <a:schemeClr val="bg1"/>
                </a:solidFill>
              </a:defRPr>
            </a:lvl1pPr>
          </a:lstStyle>
          <a:p>
            <a:r>
              <a:rPr lang="en-US"/>
              <a:t>Click to edit Master title style</a:t>
            </a:r>
            <a:endParaRPr lang="en-GB"/>
          </a:p>
        </p:txBody>
      </p:sp>
      <p:sp>
        <p:nvSpPr>
          <p:cNvPr id="3" name="Content">
            <a:extLst>
              <a:ext uri="{FF2B5EF4-FFF2-40B4-BE49-F238E27FC236}">
                <a16:creationId xmlns:a16="http://schemas.microsoft.com/office/drawing/2014/main" id="{FA4328F6-9CD7-436F-AD01-B214A3C7058C}"/>
              </a:ext>
            </a:extLst>
          </p:cNvPr>
          <p:cNvSpPr>
            <a:spLocks noGrp="1"/>
          </p:cNvSpPr>
          <p:nvPr>
            <p:ph idx="1"/>
          </p:nvPr>
        </p:nvSpPr>
        <p:spPr>
          <a:xfrm>
            <a:off x="838200" y="2052000"/>
            <a:ext cx="10515600" cy="4168800"/>
          </a:xfrm>
        </p:spPr>
        <p:txBody>
          <a:bodyPr/>
          <a:lstStyle>
            <a:lvl1pPr>
              <a:spcAft>
                <a:spcPts val="1200"/>
              </a:spcAft>
              <a:buClr>
                <a:schemeClr val="accent1"/>
              </a:buClr>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a:extLst>
              <a:ext uri="{FF2B5EF4-FFF2-40B4-BE49-F238E27FC236}">
                <a16:creationId xmlns:a16="http://schemas.microsoft.com/office/drawing/2014/main" id="{4C6D660B-758D-4F8A-A33D-FC25075473A2}"/>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9C93762D-5662-4D36-A6FE-8BA0BFD67E9C}"/>
              </a:ext>
            </a:extLst>
          </p:cNvPr>
          <p:cNvSpPr>
            <a:spLocks noGrp="1"/>
          </p:cNvSpPr>
          <p:nvPr>
            <p:ph type="ftr" sz="quarter" idx="11"/>
          </p:nvPr>
        </p:nvSpPr>
        <p:spPr/>
        <p:txBody>
          <a:bodyPr/>
          <a:lstStyle/>
          <a:p>
            <a:endParaRPr lang="en-GB"/>
          </a:p>
        </p:txBody>
      </p:sp>
      <p:sp>
        <p:nvSpPr>
          <p:cNvPr id="6" name="Slide Number">
            <a:extLst>
              <a:ext uri="{FF2B5EF4-FFF2-40B4-BE49-F238E27FC236}">
                <a16:creationId xmlns:a16="http://schemas.microsoft.com/office/drawing/2014/main" id="{B6A871D0-AB5F-4C97-ACC2-FC38ABF8F2B3}"/>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3352618356"/>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Condatis Black)">
    <p:bg>
      <p:bgPr>
        <a:solidFill>
          <a:schemeClr val="tx1"/>
        </a:solidFill>
        <a:effectLst/>
      </p:bgPr>
    </p:bg>
    <p:spTree>
      <p:nvGrpSpPr>
        <p:cNvPr id="1" name=""/>
        <p:cNvGrpSpPr/>
        <p:nvPr/>
      </p:nvGrpSpPr>
      <p:grpSpPr>
        <a:xfrm>
          <a:off x="0" y="0"/>
          <a:ext cx="0" cy="0"/>
          <a:chOff x="0" y="0"/>
          <a:chExt cx="0" cy="0"/>
        </a:xfrm>
      </p:grpSpPr>
      <p:pic>
        <p:nvPicPr>
          <p:cNvPr id="8" name="Condatis Logo">
            <a:extLst>
              <a:ext uri="{FF2B5EF4-FFF2-40B4-BE49-F238E27FC236}">
                <a16:creationId xmlns:a16="http://schemas.microsoft.com/office/drawing/2014/main" id="{C1B062B6-677A-4CEC-8714-55F9CEB5455B}"/>
              </a:ext>
              <a:ext uri="{C183D7F6-B498-43B3-948B-1728B52AA6E4}">
                <adec:decorative xmlns:adec="http://schemas.microsoft.com/office/drawing/2017/decorative" val="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07200" y="768350"/>
            <a:ext cx="2475940" cy="536657"/>
          </a:xfrm>
          <a:prstGeom prst="rect">
            <a:avLst/>
          </a:prstGeom>
        </p:spPr>
      </p:pic>
      <p:sp>
        <p:nvSpPr>
          <p:cNvPr id="2" name="Title">
            <a:extLst>
              <a:ext uri="{FF2B5EF4-FFF2-40B4-BE49-F238E27FC236}">
                <a16:creationId xmlns:a16="http://schemas.microsoft.com/office/drawing/2014/main" id="{F9A66477-8DC1-41AD-B6C2-A785BED66BE7}"/>
              </a:ext>
            </a:extLst>
          </p:cNvPr>
          <p:cNvSpPr>
            <a:spLocks noGrp="1"/>
          </p:cNvSpPr>
          <p:nvPr>
            <p:ph type="title"/>
          </p:nvPr>
        </p:nvSpPr>
        <p:spPr>
          <a:xfrm>
            <a:off x="831850" y="1709738"/>
            <a:ext cx="10515600" cy="2852737"/>
          </a:xfrm>
        </p:spPr>
        <p:txBody>
          <a:bodyPr lIns="90000" rIns="90000" anchor="b"/>
          <a:lstStyle>
            <a:lvl1pPr>
              <a:defRPr sz="6000">
                <a:solidFill>
                  <a:schemeClr val="bg1"/>
                </a:solidFill>
              </a:defRPr>
            </a:lvl1pPr>
          </a:lstStyle>
          <a:p>
            <a:r>
              <a:rPr lang="en-US"/>
              <a:t>Click to edit Master title style</a:t>
            </a:r>
            <a:endParaRPr lang="en-GB"/>
          </a:p>
        </p:txBody>
      </p:sp>
      <p:sp>
        <p:nvSpPr>
          <p:cNvPr id="3" name="Subtitle">
            <a:extLst>
              <a:ext uri="{FF2B5EF4-FFF2-40B4-BE49-F238E27FC236}">
                <a16:creationId xmlns:a16="http://schemas.microsoft.com/office/drawing/2014/main" id="{C41D8F15-5DE9-44CE-8B00-BE41910AE39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a:extLst>
              <a:ext uri="{FF2B5EF4-FFF2-40B4-BE49-F238E27FC236}">
                <a16:creationId xmlns:a16="http://schemas.microsoft.com/office/drawing/2014/main" id="{0DFB9444-4B06-4A15-A789-F8B638282C82}"/>
              </a:ext>
            </a:extLst>
          </p:cNvPr>
          <p:cNvSpPr>
            <a:spLocks noGrp="1"/>
          </p:cNvSpPr>
          <p:nvPr>
            <p:ph type="dt" sz="half" idx="10"/>
          </p:nvPr>
        </p:nvSpPr>
        <p:spPr/>
        <p:txBody>
          <a:bodyPr/>
          <a:lstStyle>
            <a:lvl1pPr>
              <a:defRPr>
                <a:solidFill>
                  <a:schemeClr val="bg1"/>
                </a:solidFill>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015F528D-31FB-44F5-9CD1-F58CD6F5CC64}"/>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a:extLst>
              <a:ext uri="{FF2B5EF4-FFF2-40B4-BE49-F238E27FC236}">
                <a16:creationId xmlns:a16="http://schemas.microsoft.com/office/drawing/2014/main" id="{2B39A298-5DB8-47A3-BB61-882D5532B0D4}"/>
              </a:ext>
            </a:extLst>
          </p:cNvPr>
          <p:cNvSpPr>
            <a:spLocks noGrp="1"/>
          </p:cNvSpPr>
          <p:nvPr>
            <p:ph type="sldNum" sz="quarter" idx="12"/>
          </p:nvPr>
        </p:nvSpPr>
        <p:spPr/>
        <p:txBody>
          <a:bodyPr/>
          <a:lstStyle>
            <a:lvl1pPr>
              <a:defRPr>
                <a:solidFill>
                  <a:schemeClr val="bg1"/>
                </a:solidFill>
              </a:defRPr>
            </a:lvl1pPr>
          </a:lstStyle>
          <a:p>
            <a:fld id="{10B511D4-00FD-4E43-850D-2582DEB81FEB}" type="slidenum">
              <a:rPr lang="en-GB" smtClean="0"/>
              <a:pPr/>
              <a:t>‹#›</a:t>
            </a:fld>
            <a:endParaRPr lang="en-GB"/>
          </a:p>
        </p:txBody>
      </p:sp>
    </p:spTree>
    <p:extLst>
      <p:ext uri="{BB962C8B-B14F-4D97-AF65-F5344CB8AC3E}">
        <p14:creationId xmlns:p14="http://schemas.microsoft.com/office/powerpoint/2010/main" val="1345281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1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Condatis Black)">
    <p:bg>
      <p:bgPr>
        <a:solidFill>
          <a:schemeClr val="tx1"/>
        </a:solidFill>
        <a:effectLst/>
      </p:bgPr>
    </p:bg>
    <p:spTree>
      <p:nvGrpSpPr>
        <p:cNvPr id="1" name=""/>
        <p:cNvGrpSpPr/>
        <p:nvPr/>
      </p:nvGrpSpPr>
      <p:grpSpPr>
        <a:xfrm>
          <a:off x="0" y="0"/>
          <a:ext cx="0" cy="0"/>
          <a:chOff x="0" y="0"/>
          <a:chExt cx="0" cy="0"/>
        </a:xfrm>
      </p:grpSpPr>
      <p:sp>
        <p:nvSpPr>
          <p:cNvPr id="10" name="Background (Top)">
            <a:extLst>
              <a:ext uri="{FF2B5EF4-FFF2-40B4-BE49-F238E27FC236}">
                <a16:creationId xmlns:a16="http://schemas.microsoft.com/office/drawing/2014/main" id="{8F1C2507-EE29-4BE4-A4D5-5512E77C8C94}"/>
              </a:ext>
              <a:ext uri="{C183D7F6-B498-43B3-948B-1728B52AA6E4}">
                <adec:decorative xmlns:adec="http://schemas.microsoft.com/office/drawing/2017/decorative" val="1"/>
              </a:ext>
            </a:extLst>
          </p:cNvPr>
          <p:cNvSpPr/>
          <p:nvPr userDrawn="1"/>
        </p:nvSpPr>
        <p:spPr>
          <a:xfrm>
            <a:off x="0" y="0"/>
            <a:ext cx="121920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Background (Content)">
            <a:extLst>
              <a:ext uri="{FF2B5EF4-FFF2-40B4-BE49-F238E27FC236}">
                <a16:creationId xmlns:a16="http://schemas.microsoft.com/office/drawing/2014/main" id="{54E69189-3506-48AD-8037-018F09C81CC0}"/>
              </a:ext>
              <a:ext uri="{C183D7F6-B498-43B3-948B-1728B52AA6E4}">
                <adec:decorative xmlns:adec="http://schemas.microsoft.com/office/drawing/2017/decorative" val="1"/>
              </a:ext>
            </a:extLst>
          </p:cNvPr>
          <p:cNvSpPr/>
          <p:nvPr userDrawn="1"/>
        </p:nvSpPr>
        <p:spPr>
          <a:xfrm>
            <a:off x="0" y="1690688"/>
            <a:ext cx="12192000" cy="516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datis Logo">
            <a:extLst>
              <a:ext uri="{FF2B5EF4-FFF2-40B4-BE49-F238E27FC236}">
                <a16:creationId xmlns:a16="http://schemas.microsoft.com/office/drawing/2014/main" id="{329900C0-76DB-4B29-8259-8B49832222F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sp>
        <p:nvSpPr>
          <p:cNvPr id="2" name="Title">
            <a:extLst>
              <a:ext uri="{FF2B5EF4-FFF2-40B4-BE49-F238E27FC236}">
                <a16:creationId xmlns:a16="http://schemas.microsoft.com/office/drawing/2014/main" id="{373BB838-0A0D-4CE9-B357-94287D2983AD}"/>
              </a:ext>
            </a:extLst>
          </p:cNvPr>
          <p:cNvSpPr>
            <a:spLocks noGrp="1"/>
          </p:cNvSpPr>
          <p:nvPr>
            <p:ph type="title"/>
          </p:nvPr>
        </p:nvSpPr>
        <p:spPr>
          <a:xfrm>
            <a:off x="0" y="365125"/>
            <a:ext cx="12192000" cy="1325563"/>
          </a:xfrm>
          <a:noFill/>
        </p:spPr>
        <p:txBody>
          <a:bodyPr lIns="928800" rIns="928800"/>
          <a:lstStyle>
            <a:lvl1pPr>
              <a:defRPr>
                <a:solidFill>
                  <a:schemeClr val="bg1"/>
                </a:solidFill>
              </a:defRPr>
            </a:lvl1pPr>
          </a:lstStyle>
          <a:p>
            <a:r>
              <a:rPr lang="en-US"/>
              <a:t>Click to edit Master title style</a:t>
            </a:r>
            <a:endParaRPr lang="en-GB"/>
          </a:p>
        </p:txBody>
      </p:sp>
      <p:sp>
        <p:nvSpPr>
          <p:cNvPr id="3" name="Content">
            <a:extLst>
              <a:ext uri="{FF2B5EF4-FFF2-40B4-BE49-F238E27FC236}">
                <a16:creationId xmlns:a16="http://schemas.microsoft.com/office/drawing/2014/main" id="{FA4328F6-9CD7-436F-AD01-B214A3C7058C}"/>
              </a:ext>
            </a:extLst>
          </p:cNvPr>
          <p:cNvSpPr>
            <a:spLocks noGrp="1"/>
          </p:cNvSpPr>
          <p:nvPr>
            <p:ph idx="1"/>
          </p:nvPr>
        </p:nvSpPr>
        <p:spPr>
          <a:xfrm>
            <a:off x="838200" y="2052000"/>
            <a:ext cx="10515600" cy="4168800"/>
          </a:xfrm>
        </p:spPr>
        <p:txBody>
          <a:bodyPr/>
          <a:lstStyle>
            <a:lvl1pPr>
              <a:spcAft>
                <a:spcPts val="1200"/>
              </a:spcAft>
              <a:buClr>
                <a:schemeClr val="accent1"/>
              </a:buClr>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a:extLst>
              <a:ext uri="{FF2B5EF4-FFF2-40B4-BE49-F238E27FC236}">
                <a16:creationId xmlns:a16="http://schemas.microsoft.com/office/drawing/2014/main" id="{4C6D660B-758D-4F8A-A33D-FC25075473A2}"/>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9C93762D-5662-4D36-A6FE-8BA0BFD67E9C}"/>
              </a:ext>
            </a:extLst>
          </p:cNvPr>
          <p:cNvSpPr>
            <a:spLocks noGrp="1"/>
          </p:cNvSpPr>
          <p:nvPr>
            <p:ph type="ftr" sz="quarter" idx="11"/>
          </p:nvPr>
        </p:nvSpPr>
        <p:spPr/>
        <p:txBody>
          <a:bodyPr/>
          <a:lstStyle/>
          <a:p>
            <a:endParaRPr lang="en-GB"/>
          </a:p>
        </p:txBody>
      </p:sp>
      <p:sp>
        <p:nvSpPr>
          <p:cNvPr id="6" name="Slide Number">
            <a:extLst>
              <a:ext uri="{FF2B5EF4-FFF2-40B4-BE49-F238E27FC236}">
                <a16:creationId xmlns:a16="http://schemas.microsoft.com/office/drawing/2014/main" id="{B6A871D0-AB5F-4C97-ACC2-FC38ABF8F2B3}"/>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295480353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Condatis Logo">
            <a:extLst>
              <a:ext uri="{FF2B5EF4-FFF2-40B4-BE49-F238E27FC236}">
                <a16:creationId xmlns:a16="http://schemas.microsoft.com/office/drawing/2014/main" id="{5B99DF45-77FF-492D-B6CC-136AEE6D3D8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sp>
        <p:nvSpPr>
          <p:cNvPr id="2" name="Date">
            <a:extLst>
              <a:ext uri="{FF2B5EF4-FFF2-40B4-BE49-F238E27FC236}">
                <a16:creationId xmlns:a16="http://schemas.microsoft.com/office/drawing/2014/main" id="{C5C50DC1-D278-4B5F-939D-AAF43A31E121}"/>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3" name="Footer">
            <a:extLst>
              <a:ext uri="{FF2B5EF4-FFF2-40B4-BE49-F238E27FC236}">
                <a16:creationId xmlns:a16="http://schemas.microsoft.com/office/drawing/2014/main" id="{1F158B20-5B3E-47E0-A7C7-A2C968309521}"/>
              </a:ext>
            </a:extLst>
          </p:cNvPr>
          <p:cNvSpPr>
            <a:spLocks noGrp="1"/>
          </p:cNvSpPr>
          <p:nvPr>
            <p:ph type="ftr" sz="quarter" idx="11"/>
          </p:nvPr>
        </p:nvSpPr>
        <p:spPr/>
        <p:txBody>
          <a:bodyPr/>
          <a:lstStyle/>
          <a:p>
            <a:endParaRPr lang="en-GB"/>
          </a:p>
        </p:txBody>
      </p:sp>
      <p:sp>
        <p:nvSpPr>
          <p:cNvPr id="4" name="Slide Number">
            <a:extLst>
              <a:ext uri="{FF2B5EF4-FFF2-40B4-BE49-F238E27FC236}">
                <a16:creationId xmlns:a16="http://schemas.microsoft.com/office/drawing/2014/main" id="{BC799009-DE12-46B6-A1FA-1FA57E1DDE7A}"/>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2704348261"/>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Condatis Light)">
    <p:bg>
      <p:bgPr>
        <a:solidFill>
          <a:schemeClr val="bg2"/>
        </a:solidFill>
        <a:effectLst/>
      </p:bgPr>
    </p:bg>
    <p:spTree>
      <p:nvGrpSpPr>
        <p:cNvPr id="1" name=""/>
        <p:cNvGrpSpPr/>
        <p:nvPr/>
      </p:nvGrpSpPr>
      <p:grpSpPr>
        <a:xfrm>
          <a:off x="0" y="0"/>
          <a:ext cx="0" cy="0"/>
          <a:chOff x="0" y="0"/>
          <a:chExt cx="0" cy="0"/>
        </a:xfrm>
      </p:grpSpPr>
      <p:pic>
        <p:nvPicPr>
          <p:cNvPr id="9" name="Condatis Logo">
            <a:extLst>
              <a:ext uri="{FF2B5EF4-FFF2-40B4-BE49-F238E27FC236}">
                <a16:creationId xmlns:a16="http://schemas.microsoft.com/office/drawing/2014/main" id="{74006D18-E82D-4BC2-B053-C28A11A7B87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200" y="768350"/>
            <a:ext cx="2475940" cy="536657"/>
          </a:xfrm>
          <a:prstGeom prst="rect">
            <a:avLst/>
          </a:prstGeom>
        </p:spPr>
      </p:pic>
      <p:pic>
        <p:nvPicPr>
          <p:cNvPr id="11" name="Condatis Crest (for light backgrounds)">
            <a:extLst>
              <a:ext uri="{FF2B5EF4-FFF2-40B4-BE49-F238E27FC236}">
                <a16:creationId xmlns:a16="http://schemas.microsoft.com/office/drawing/2014/main" id="{A18EF415-1BD3-4447-86EB-583313C9FA97}"/>
              </a:ext>
              <a:ext uri="{C183D7F6-B498-43B3-948B-1728B52AA6E4}">
                <adec:decorative xmlns:adec="http://schemas.microsoft.com/office/drawing/2017/decorative" val="1"/>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rcRect/>
          <a:stretch/>
        </p:blipFill>
        <p:spPr>
          <a:xfrm>
            <a:off x="5212690" y="373449"/>
            <a:ext cx="6134760" cy="6109409"/>
          </a:xfrm>
          <a:prstGeom prst="rect">
            <a:avLst/>
          </a:prstGeom>
        </p:spPr>
      </p:pic>
      <p:sp>
        <p:nvSpPr>
          <p:cNvPr id="2" name="Title">
            <a:extLst>
              <a:ext uri="{FF2B5EF4-FFF2-40B4-BE49-F238E27FC236}">
                <a16:creationId xmlns:a16="http://schemas.microsoft.com/office/drawing/2014/main" id="{F9A66477-8DC1-41AD-B6C2-A785BED66BE7}"/>
              </a:ext>
            </a:extLst>
          </p:cNvPr>
          <p:cNvSpPr>
            <a:spLocks noGrp="1"/>
          </p:cNvSpPr>
          <p:nvPr>
            <p:ph type="title"/>
          </p:nvPr>
        </p:nvSpPr>
        <p:spPr>
          <a:xfrm>
            <a:off x="831850" y="1709738"/>
            <a:ext cx="10515600" cy="2852737"/>
          </a:xfrm>
        </p:spPr>
        <p:txBody>
          <a:bodyPr lIns="90000" rIns="90000" anchor="b"/>
          <a:lstStyle>
            <a:lvl1pPr>
              <a:defRPr sz="6000">
                <a:solidFill>
                  <a:schemeClr val="tx1"/>
                </a:solidFill>
              </a:defRPr>
            </a:lvl1pPr>
          </a:lstStyle>
          <a:p>
            <a:r>
              <a:rPr lang="en-US"/>
              <a:t>Click to edit Master title style</a:t>
            </a:r>
            <a:endParaRPr lang="en-GB"/>
          </a:p>
        </p:txBody>
      </p:sp>
      <p:sp>
        <p:nvSpPr>
          <p:cNvPr id="3" name="Subtitle">
            <a:extLst>
              <a:ext uri="{FF2B5EF4-FFF2-40B4-BE49-F238E27FC236}">
                <a16:creationId xmlns:a16="http://schemas.microsoft.com/office/drawing/2014/main" id="{C41D8F15-5DE9-44CE-8B00-BE41910AE39E}"/>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a:extLst>
              <a:ext uri="{FF2B5EF4-FFF2-40B4-BE49-F238E27FC236}">
                <a16:creationId xmlns:a16="http://schemas.microsoft.com/office/drawing/2014/main" id="{0DFB9444-4B06-4A15-A789-F8B638282C82}"/>
              </a:ext>
            </a:extLst>
          </p:cNvPr>
          <p:cNvSpPr>
            <a:spLocks noGrp="1"/>
          </p:cNvSpPr>
          <p:nvPr>
            <p:ph type="dt" sz="half" idx="10"/>
          </p:nvPr>
        </p:nvSpPr>
        <p:spPr/>
        <p:txBody>
          <a:bodyPr/>
          <a:lstStyle>
            <a:lvl1pPr>
              <a:defRPr>
                <a:solidFill>
                  <a:schemeClr val="tx1"/>
                </a:solidFill>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015F528D-31FB-44F5-9CD1-F58CD6F5CC64}"/>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a:extLst>
              <a:ext uri="{FF2B5EF4-FFF2-40B4-BE49-F238E27FC236}">
                <a16:creationId xmlns:a16="http://schemas.microsoft.com/office/drawing/2014/main" id="{2B39A298-5DB8-47A3-BB61-882D5532B0D4}"/>
              </a:ext>
            </a:extLst>
          </p:cNvPr>
          <p:cNvSpPr>
            <a:spLocks noGrp="1"/>
          </p:cNvSpPr>
          <p:nvPr>
            <p:ph type="sldNum" sz="quarter" idx="12"/>
          </p:nvPr>
        </p:nvSpPr>
        <p:spPr/>
        <p:txBody>
          <a:bodyPr/>
          <a:lstStyle>
            <a:lvl1pPr>
              <a:defRPr>
                <a:solidFill>
                  <a:schemeClr val="tx1"/>
                </a:solidFill>
              </a:defRPr>
            </a:lvl1pPr>
          </a:lstStyle>
          <a:p>
            <a:fld id="{10B511D4-00FD-4E43-850D-2582DEB81FEB}" type="slidenum">
              <a:rPr lang="en-GB" smtClean="0"/>
              <a:pPr/>
              <a:t>‹#›</a:t>
            </a:fld>
            <a:endParaRPr lang="en-GB"/>
          </a:p>
        </p:txBody>
      </p:sp>
    </p:spTree>
    <p:extLst>
      <p:ext uri="{BB962C8B-B14F-4D97-AF65-F5344CB8AC3E}">
        <p14:creationId xmlns:p14="http://schemas.microsoft.com/office/powerpoint/2010/main" val="2782730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1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ondatis Light)">
    <p:bg>
      <p:bgPr>
        <a:solidFill>
          <a:schemeClr val="bg2"/>
        </a:solidFill>
        <a:effectLst/>
      </p:bgPr>
    </p:bg>
    <p:spTree>
      <p:nvGrpSpPr>
        <p:cNvPr id="1" name=""/>
        <p:cNvGrpSpPr/>
        <p:nvPr/>
      </p:nvGrpSpPr>
      <p:grpSpPr>
        <a:xfrm>
          <a:off x="0" y="0"/>
          <a:ext cx="0" cy="0"/>
          <a:chOff x="0" y="0"/>
          <a:chExt cx="0" cy="0"/>
        </a:xfrm>
      </p:grpSpPr>
      <p:sp>
        <p:nvSpPr>
          <p:cNvPr id="10" name="Background (Top)">
            <a:extLst>
              <a:ext uri="{FF2B5EF4-FFF2-40B4-BE49-F238E27FC236}">
                <a16:creationId xmlns:a16="http://schemas.microsoft.com/office/drawing/2014/main" id="{8F1C2507-EE29-4BE4-A4D5-5512E77C8C94}"/>
              </a:ext>
              <a:ext uri="{C183D7F6-B498-43B3-948B-1728B52AA6E4}">
                <adec:decorative xmlns:adec="http://schemas.microsoft.com/office/drawing/2017/decorative" val="1"/>
              </a:ext>
            </a:extLst>
          </p:cNvPr>
          <p:cNvSpPr/>
          <p:nvPr userDrawn="1"/>
        </p:nvSpPr>
        <p:spPr>
          <a:xfrm>
            <a:off x="0" y="0"/>
            <a:ext cx="121920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Bbackground (Content)">
            <a:extLst>
              <a:ext uri="{FF2B5EF4-FFF2-40B4-BE49-F238E27FC236}">
                <a16:creationId xmlns:a16="http://schemas.microsoft.com/office/drawing/2014/main" id="{54E69189-3506-48AD-8037-018F09C81CC0}"/>
              </a:ext>
              <a:ext uri="{C183D7F6-B498-43B3-948B-1728B52AA6E4}">
                <adec:decorative xmlns:adec="http://schemas.microsoft.com/office/drawing/2017/decorative" val="1"/>
              </a:ext>
            </a:extLst>
          </p:cNvPr>
          <p:cNvSpPr/>
          <p:nvPr userDrawn="1"/>
        </p:nvSpPr>
        <p:spPr>
          <a:xfrm>
            <a:off x="0" y="1690688"/>
            <a:ext cx="12192000" cy="516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datis Logo">
            <a:extLst>
              <a:ext uri="{FF2B5EF4-FFF2-40B4-BE49-F238E27FC236}">
                <a16:creationId xmlns:a16="http://schemas.microsoft.com/office/drawing/2014/main" id="{329900C0-76DB-4B29-8259-8B49832222F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pic>
        <p:nvPicPr>
          <p:cNvPr id="15" name="Condatis Crest (for light backgrounds)">
            <a:extLst>
              <a:ext uri="{FF2B5EF4-FFF2-40B4-BE49-F238E27FC236}">
                <a16:creationId xmlns:a16="http://schemas.microsoft.com/office/drawing/2014/main" id="{E6368260-E18C-4E2E-BD7A-916245129047}"/>
              </a:ext>
              <a:ext uri="{C183D7F6-B498-43B3-948B-1728B52AA6E4}">
                <adec:decorative xmlns:adec="http://schemas.microsoft.com/office/drawing/2017/decorative" val="1"/>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a:stretch/>
        </p:blipFill>
        <p:spPr>
          <a:xfrm>
            <a:off x="5212690" y="374400"/>
            <a:ext cx="6148201" cy="1324800"/>
          </a:xfrm>
          <a:prstGeom prst="rect">
            <a:avLst/>
          </a:prstGeom>
        </p:spPr>
      </p:pic>
      <p:sp>
        <p:nvSpPr>
          <p:cNvPr id="2" name="Title">
            <a:extLst>
              <a:ext uri="{FF2B5EF4-FFF2-40B4-BE49-F238E27FC236}">
                <a16:creationId xmlns:a16="http://schemas.microsoft.com/office/drawing/2014/main" id="{373BB838-0A0D-4CE9-B357-94287D2983AD}"/>
              </a:ext>
            </a:extLst>
          </p:cNvPr>
          <p:cNvSpPr>
            <a:spLocks noGrp="1"/>
          </p:cNvSpPr>
          <p:nvPr>
            <p:ph type="title"/>
          </p:nvPr>
        </p:nvSpPr>
        <p:spPr>
          <a:xfrm>
            <a:off x="0" y="365125"/>
            <a:ext cx="12192000" cy="1325563"/>
          </a:xfrm>
          <a:noFill/>
        </p:spPr>
        <p:txBody>
          <a:bodyPr lIns="928800" rIns="928800"/>
          <a:lstStyle>
            <a:lvl1pPr>
              <a:defRPr>
                <a:solidFill>
                  <a:schemeClr val="tx1"/>
                </a:solidFill>
              </a:defRPr>
            </a:lvl1pPr>
          </a:lstStyle>
          <a:p>
            <a:r>
              <a:rPr lang="en-US"/>
              <a:t>Click to edit Master title style</a:t>
            </a:r>
            <a:endParaRPr lang="en-GB"/>
          </a:p>
        </p:txBody>
      </p:sp>
      <p:sp>
        <p:nvSpPr>
          <p:cNvPr id="3" name="Content">
            <a:extLst>
              <a:ext uri="{FF2B5EF4-FFF2-40B4-BE49-F238E27FC236}">
                <a16:creationId xmlns:a16="http://schemas.microsoft.com/office/drawing/2014/main" id="{FA4328F6-9CD7-436F-AD01-B214A3C7058C}"/>
              </a:ext>
            </a:extLst>
          </p:cNvPr>
          <p:cNvSpPr>
            <a:spLocks noGrp="1"/>
          </p:cNvSpPr>
          <p:nvPr>
            <p:ph idx="1"/>
          </p:nvPr>
        </p:nvSpPr>
        <p:spPr>
          <a:xfrm>
            <a:off x="838200" y="2052000"/>
            <a:ext cx="10515600" cy="4168800"/>
          </a:xfrm>
        </p:spPr>
        <p:txBody>
          <a:bodyPr/>
          <a:lstStyle>
            <a:lvl1pPr>
              <a:spcAft>
                <a:spcPts val="1200"/>
              </a:spcAft>
              <a:buClr>
                <a:schemeClr val="accent1"/>
              </a:buClr>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a:extLst>
              <a:ext uri="{FF2B5EF4-FFF2-40B4-BE49-F238E27FC236}">
                <a16:creationId xmlns:a16="http://schemas.microsoft.com/office/drawing/2014/main" id="{4C6D660B-758D-4F8A-A33D-FC25075473A2}"/>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9C93762D-5662-4D36-A6FE-8BA0BFD67E9C}"/>
              </a:ext>
            </a:extLst>
          </p:cNvPr>
          <p:cNvSpPr>
            <a:spLocks noGrp="1"/>
          </p:cNvSpPr>
          <p:nvPr>
            <p:ph type="ftr" sz="quarter" idx="11"/>
          </p:nvPr>
        </p:nvSpPr>
        <p:spPr/>
        <p:txBody>
          <a:bodyPr/>
          <a:lstStyle/>
          <a:p>
            <a:endParaRPr lang="en-GB"/>
          </a:p>
        </p:txBody>
      </p:sp>
      <p:sp>
        <p:nvSpPr>
          <p:cNvPr id="6" name="Slide Number">
            <a:extLst>
              <a:ext uri="{FF2B5EF4-FFF2-40B4-BE49-F238E27FC236}">
                <a16:creationId xmlns:a16="http://schemas.microsoft.com/office/drawing/2014/main" id="{B6A871D0-AB5F-4C97-ACC2-FC38ABF8F2B3}"/>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26464192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Condatis Red)">
    <p:bg>
      <p:bgPr>
        <a:solidFill>
          <a:schemeClr val="accent2"/>
        </a:solidFill>
        <a:effectLst/>
      </p:bgPr>
    </p:bg>
    <p:spTree>
      <p:nvGrpSpPr>
        <p:cNvPr id="1" name=""/>
        <p:cNvGrpSpPr/>
        <p:nvPr/>
      </p:nvGrpSpPr>
      <p:grpSpPr>
        <a:xfrm>
          <a:off x="0" y="0"/>
          <a:ext cx="0" cy="0"/>
          <a:chOff x="0" y="0"/>
          <a:chExt cx="0" cy="0"/>
        </a:xfrm>
      </p:grpSpPr>
      <p:pic>
        <p:nvPicPr>
          <p:cNvPr id="8" name="Condatis Logo">
            <a:extLst>
              <a:ext uri="{FF2B5EF4-FFF2-40B4-BE49-F238E27FC236}">
                <a16:creationId xmlns:a16="http://schemas.microsoft.com/office/drawing/2014/main" id="{377F8949-7C68-4E07-98E8-BF71DC6B314A}"/>
              </a:ext>
              <a:ext uri="{C183D7F6-B498-43B3-948B-1728B52AA6E4}">
                <adec:decorative xmlns:adec="http://schemas.microsoft.com/office/drawing/2017/decorative" val="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07200" y="768350"/>
            <a:ext cx="2475940" cy="536657"/>
          </a:xfrm>
          <a:prstGeom prst="rect">
            <a:avLst/>
          </a:prstGeom>
        </p:spPr>
      </p:pic>
      <p:sp>
        <p:nvSpPr>
          <p:cNvPr id="2" name="Title">
            <a:extLst>
              <a:ext uri="{FF2B5EF4-FFF2-40B4-BE49-F238E27FC236}">
                <a16:creationId xmlns:a16="http://schemas.microsoft.com/office/drawing/2014/main" id="{F9A66477-8DC1-41AD-B6C2-A785BED66BE7}"/>
              </a:ext>
            </a:extLst>
          </p:cNvPr>
          <p:cNvSpPr>
            <a:spLocks noGrp="1"/>
          </p:cNvSpPr>
          <p:nvPr>
            <p:ph type="title"/>
          </p:nvPr>
        </p:nvSpPr>
        <p:spPr>
          <a:xfrm>
            <a:off x="831850" y="1709738"/>
            <a:ext cx="10515600" cy="2852737"/>
          </a:xfrm>
        </p:spPr>
        <p:txBody>
          <a:bodyPr lIns="90000" rIns="90000" anchor="b"/>
          <a:lstStyle>
            <a:lvl1pPr>
              <a:defRPr sz="6000">
                <a:solidFill>
                  <a:schemeClr val="bg1"/>
                </a:solidFill>
              </a:defRPr>
            </a:lvl1pPr>
          </a:lstStyle>
          <a:p>
            <a:r>
              <a:rPr lang="en-US"/>
              <a:t>Click to edit Master title style</a:t>
            </a:r>
            <a:endParaRPr lang="en-GB"/>
          </a:p>
        </p:txBody>
      </p:sp>
      <p:sp>
        <p:nvSpPr>
          <p:cNvPr id="3" name="Subtitle">
            <a:extLst>
              <a:ext uri="{FF2B5EF4-FFF2-40B4-BE49-F238E27FC236}">
                <a16:creationId xmlns:a16="http://schemas.microsoft.com/office/drawing/2014/main" id="{C41D8F15-5DE9-44CE-8B00-BE41910AE39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a:extLst>
              <a:ext uri="{FF2B5EF4-FFF2-40B4-BE49-F238E27FC236}">
                <a16:creationId xmlns:a16="http://schemas.microsoft.com/office/drawing/2014/main" id="{0DFB9444-4B06-4A15-A789-F8B638282C82}"/>
              </a:ext>
            </a:extLst>
          </p:cNvPr>
          <p:cNvSpPr>
            <a:spLocks noGrp="1"/>
          </p:cNvSpPr>
          <p:nvPr>
            <p:ph type="dt" sz="half" idx="10"/>
          </p:nvPr>
        </p:nvSpPr>
        <p:spPr/>
        <p:txBody>
          <a:bodyPr/>
          <a:lstStyle>
            <a:lvl1pPr>
              <a:defRPr>
                <a:solidFill>
                  <a:schemeClr val="bg1"/>
                </a:solidFill>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015F528D-31FB-44F5-9CD1-F58CD6F5CC64}"/>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a:extLst>
              <a:ext uri="{FF2B5EF4-FFF2-40B4-BE49-F238E27FC236}">
                <a16:creationId xmlns:a16="http://schemas.microsoft.com/office/drawing/2014/main" id="{2B39A298-5DB8-47A3-BB61-882D5532B0D4}"/>
              </a:ext>
            </a:extLst>
          </p:cNvPr>
          <p:cNvSpPr>
            <a:spLocks noGrp="1"/>
          </p:cNvSpPr>
          <p:nvPr>
            <p:ph type="sldNum" sz="quarter" idx="12"/>
          </p:nvPr>
        </p:nvSpPr>
        <p:spPr/>
        <p:txBody>
          <a:bodyPr/>
          <a:lstStyle>
            <a:lvl1pPr>
              <a:defRPr>
                <a:solidFill>
                  <a:schemeClr val="bg1"/>
                </a:solidFill>
              </a:defRPr>
            </a:lvl1pPr>
          </a:lstStyle>
          <a:p>
            <a:fld id="{10B511D4-00FD-4E43-850D-2582DEB81FEB}" type="slidenum">
              <a:rPr lang="en-GB" smtClean="0"/>
              <a:pPr/>
              <a:t>‹#›</a:t>
            </a:fld>
            <a:endParaRPr lang="en-GB"/>
          </a:p>
        </p:txBody>
      </p:sp>
    </p:spTree>
    <p:extLst>
      <p:ext uri="{BB962C8B-B14F-4D97-AF65-F5344CB8AC3E}">
        <p14:creationId xmlns:p14="http://schemas.microsoft.com/office/powerpoint/2010/main" val="35817007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1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Condatis Red)">
    <p:bg>
      <p:bgPr>
        <a:solidFill>
          <a:schemeClr val="accent2"/>
        </a:solidFill>
        <a:effectLst/>
      </p:bgPr>
    </p:bg>
    <p:spTree>
      <p:nvGrpSpPr>
        <p:cNvPr id="1" name=""/>
        <p:cNvGrpSpPr/>
        <p:nvPr/>
      </p:nvGrpSpPr>
      <p:grpSpPr>
        <a:xfrm>
          <a:off x="0" y="0"/>
          <a:ext cx="0" cy="0"/>
          <a:chOff x="0" y="0"/>
          <a:chExt cx="0" cy="0"/>
        </a:xfrm>
      </p:grpSpPr>
      <p:sp>
        <p:nvSpPr>
          <p:cNvPr id="10" name="Background (Top)">
            <a:extLst>
              <a:ext uri="{FF2B5EF4-FFF2-40B4-BE49-F238E27FC236}">
                <a16:creationId xmlns:a16="http://schemas.microsoft.com/office/drawing/2014/main" id="{8F1C2507-EE29-4BE4-A4D5-5512E77C8C94}"/>
              </a:ext>
              <a:ext uri="{C183D7F6-B498-43B3-948B-1728B52AA6E4}">
                <adec:decorative xmlns:adec="http://schemas.microsoft.com/office/drawing/2017/decorative" val="1"/>
              </a:ext>
            </a:extLst>
          </p:cNvPr>
          <p:cNvSpPr/>
          <p:nvPr userDrawn="1"/>
        </p:nvSpPr>
        <p:spPr>
          <a:xfrm>
            <a:off x="0" y="0"/>
            <a:ext cx="121920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Background (Content)">
            <a:extLst>
              <a:ext uri="{FF2B5EF4-FFF2-40B4-BE49-F238E27FC236}">
                <a16:creationId xmlns:a16="http://schemas.microsoft.com/office/drawing/2014/main" id="{54E69189-3506-48AD-8037-018F09C81CC0}"/>
              </a:ext>
              <a:ext uri="{C183D7F6-B498-43B3-948B-1728B52AA6E4}">
                <adec:decorative xmlns:adec="http://schemas.microsoft.com/office/drawing/2017/decorative" val="1"/>
              </a:ext>
            </a:extLst>
          </p:cNvPr>
          <p:cNvSpPr/>
          <p:nvPr userDrawn="1"/>
        </p:nvSpPr>
        <p:spPr>
          <a:xfrm>
            <a:off x="0" y="1690688"/>
            <a:ext cx="12192000" cy="516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datis Logo">
            <a:extLst>
              <a:ext uri="{FF2B5EF4-FFF2-40B4-BE49-F238E27FC236}">
                <a16:creationId xmlns:a16="http://schemas.microsoft.com/office/drawing/2014/main" id="{329900C0-76DB-4B29-8259-8B49832222F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sp>
        <p:nvSpPr>
          <p:cNvPr id="2" name="Title">
            <a:extLst>
              <a:ext uri="{FF2B5EF4-FFF2-40B4-BE49-F238E27FC236}">
                <a16:creationId xmlns:a16="http://schemas.microsoft.com/office/drawing/2014/main" id="{373BB838-0A0D-4CE9-B357-94287D2983AD}"/>
              </a:ext>
            </a:extLst>
          </p:cNvPr>
          <p:cNvSpPr>
            <a:spLocks noGrp="1"/>
          </p:cNvSpPr>
          <p:nvPr>
            <p:ph type="title"/>
          </p:nvPr>
        </p:nvSpPr>
        <p:spPr>
          <a:xfrm>
            <a:off x="0" y="365125"/>
            <a:ext cx="12192000" cy="1325563"/>
          </a:xfrm>
          <a:noFill/>
        </p:spPr>
        <p:txBody>
          <a:bodyPr lIns="928800" rIns="928800"/>
          <a:lstStyle>
            <a:lvl1pPr>
              <a:defRPr>
                <a:solidFill>
                  <a:schemeClr val="bg1"/>
                </a:solidFill>
              </a:defRPr>
            </a:lvl1pPr>
          </a:lstStyle>
          <a:p>
            <a:r>
              <a:rPr lang="en-US"/>
              <a:t>Click to edit Master title style</a:t>
            </a:r>
            <a:endParaRPr lang="en-GB"/>
          </a:p>
        </p:txBody>
      </p:sp>
      <p:sp>
        <p:nvSpPr>
          <p:cNvPr id="3" name="Content">
            <a:extLst>
              <a:ext uri="{FF2B5EF4-FFF2-40B4-BE49-F238E27FC236}">
                <a16:creationId xmlns:a16="http://schemas.microsoft.com/office/drawing/2014/main" id="{FA4328F6-9CD7-436F-AD01-B214A3C7058C}"/>
              </a:ext>
            </a:extLst>
          </p:cNvPr>
          <p:cNvSpPr>
            <a:spLocks noGrp="1"/>
          </p:cNvSpPr>
          <p:nvPr>
            <p:ph idx="1"/>
          </p:nvPr>
        </p:nvSpPr>
        <p:spPr>
          <a:xfrm>
            <a:off x="838200" y="2052000"/>
            <a:ext cx="10515600" cy="4168800"/>
          </a:xfrm>
        </p:spPr>
        <p:txBody>
          <a:bodyPr/>
          <a:lstStyle>
            <a:lvl1pPr>
              <a:spcAft>
                <a:spcPts val="1200"/>
              </a:spcAft>
              <a:buClr>
                <a:schemeClr val="accent1"/>
              </a:buClr>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a:extLst>
              <a:ext uri="{FF2B5EF4-FFF2-40B4-BE49-F238E27FC236}">
                <a16:creationId xmlns:a16="http://schemas.microsoft.com/office/drawing/2014/main" id="{4C6D660B-758D-4F8A-A33D-FC25075473A2}"/>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9C93762D-5662-4D36-A6FE-8BA0BFD67E9C}"/>
              </a:ext>
            </a:extLst>
          </p:cNvPr>
          <p:cNvSpPr>
            <a:spLocks noGrp="1"/>
          </p:cNvSpPr>
          <p:nvPr>
            <p:ph type="ftr" sz="quarter" idx="11"/>
          </p:nvPr>
        </p:nvSpPr>
        <p:spPr/>
        <p:txBody>
          <a:bodyPr/>
          <a:lstStyle/>
          <a:p>
            <a:endParaRPr lang="en-GB"/>
          </a:p>
        </p:txBody>
      </p:sp>
      <p:sp>
        <p:nvSpPr>
          <p:cNvPr id="6" name="Slide Number">
            <a:extLst>
              <a:ext uri="{FF2B5EF4-FFF2-40B4-BE49-F238E27FC236}">
                <a16:creationId xmlns:a16="http://schemas.microsoft.com/office/drawing/2014/main" id="{B6A871D0-AB5F-4C97-ACC2-FC38ABF8F2B3}"/>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554691726"/>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10" name="Background (Top)">
            <a:extLst>
              <a:ext uri="{FF2B5EF4-FFF2-40B4-BE49-F238E27FC236}">
                <a16:creationId xmlns:a16="http://schemas.microsoft.com/office/drawing/2014/main" id="{E1018D4D-88B3-4ACC-B9FB-FBD745441C49}"/>
              </a:ext>
              <a:ext uri="{C183D7F6-B498-43B3-948B-1728B52AA6E4}">
                <adec:decorative xmlns:adec="http://schemas.microsoft.com/office/drawing/2017/decorative" val="1"/>
              </a:ext>
            </a:extLst>
          </p:cNvPr>
          <p:cNvSpPr/>
          <p:nvPr userDrawn="1"/>
        </p:nvSpPr>
        <p:spPr>
          <a:xfrm>
            <a:off x="0" y="0"/>
            <a:ext cx="121920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Background (Content)">
            <a:extLst>
              <a:ext uri="{FF2B5EF4-FFF2-40B4-BE49-F238E27FC236}">
                <a16:creationId xmlns:a16="http://schemas.microsoft.com/office/drawing/2014/main" id="{B833D398-6851-49AA-9F29-774982420EAD}"/>
              </a:ext>
              <a:ext uri="{C183D7F6-B498-43B3-948B-1728B52AA6E4}">
                <adec:decorative xmlns:adec="http://schemas.microsoft.com/office/drawing/2017/decorative" val="1"/>
              </a:ext>
            </a:extLst>
          </p:cNvPr>
          <p:cNvSpPr/>
          <p:nvPr userDrawn="1"/>
        </p:nvSpPr>
        <p:spPr>
          <a:xfrm>
            <a:off x="0" y="1690688"/>
            <a:ext cx="12192000" cy="516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datis Logo">
            <a:extLst>
              <a:ext uri="{FF2B5EF4-FFF2-40B4-BE49-F238E27FC236}">
                <a16:creationId xmlns:a16="http://schemas.microsoft.com/office/drawing/2014/main" id="{55A64E53-2CBA-4CD9-B092-C12B6D32685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sp>
        <p:nvSpPr>
          <p:cNvPr id="2" name="Title">
            <a:extLst>
              <a:ext uri="{FF2B5EF4-FFF2-40B4-BE49-F238E27FC236}">
                <a16:creationId xmlns:a16="http://schemas.microsoft.com/office/drawing/2014/main" id="{8FBEF5CB-05C7-468C-82FC-0C42402211E7}"/>
              </a:ext>
            </a:extLst>
          </p:cNvPr>
          <p:cNvSpPr>
            <a:spLocks noGrp="1"/>
          </p:cNvSpPr>
          <p:nvPr>
            <p:ph type="title"/>
          </p:nvPr>
        </p:nvSpPr>
        <p:spPr/>
        <p:txBody>
          <a:bodyPr/>
          <a:lstStyle/>
          <a:p>
            <a:r>
              <a:rPr lang="en-US"/>
              <a:t>Click to edit Master title style</a:t>
            </a:r>
            <a:endParaRPr lang="en-GB"/>
          </a:p>
        </p:txBody>
      </p:sp>
      <p:sp>
        <p:nvSpPr>
          <p:cNvPr id="3" name="Content (Left)">
            <a:extLst>
              <a:ext uri="{FF2B5EF4-FFF2-40B4-BE49-F238E27FC236}">
                <a16:creationId xmlns:a16="http://schemas.microsoft.com/office/drawing/2014/main" id="{76D89D84-3F61-4E12-BA39-AA46B22592DE}"/>
              </a:ext>
            </a:extLst>
          </p:cNvPr>
          <p:cNvSpPr>
            <a:spLocks noGrp="1"/>
          </p:cNvSpPr>
          <p:nvPr>
            <p:ph sz="half" idx="1"/>
          </p:nvPr>
        </p:nvSpPr>
        <p:spPr>
          <a:xfrm>
            <a:off x="838200" y="1825625"/>
            <a:ext cx="5181600" cy="4351338"/>
          </a:xfrm>
        </p:spPr>
        <p:txBody>
          <a:bodyPr/>
          <a:lstStyle>
            <a:lvl1pPr>
              <a:spcAft>
                <a:spcPts val="1200"/>
              </a:spcAft>
              <a:buClr>
                <a:schemeClr val="accent1"/>
              </a:buClr>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Right)">
            <a:extLst>
              <a:ext uri="{FF2B5EF4-FFF2-40B4-BE49-F238E27FC236}">
                <a16:creationId xmlns:a16="http://schemas.microsoft.com/office/drawing/2014/main" id="{87BF5B5E-DF7D-4AC2-A95B-C1F5ECE90AC4}"/>
              </a:ext>
            </a:extLst>
          </p:cNvPr>
          <p:cNvSpPr>
            <a:spLocks noGrp="1"/>
          </p:cNvSpPr>
          <p:nvPr>
            <p:ph sz="half" idx="2"/>
          </p:nvPr>
        </p:nvSpPr>
        <p:spPr>
          <a:xfrm>
            <a:off x="6172200" y="1825625"/>
            <a:ext cx="5181600" cy="4351338"/>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a:extLst>
              <a:ext uri="{FF2B5EF4-FFF2-40B4-BE49-F238E27FC236}">
                <a16:creationId xmlns:a16="http://schemas.microsoft.com/office/drawing/2014/main" id="{57C4370B-F15B-421A-9A91-6704A918E607}"/>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6" name="Footer">
            <a:extLst>
              <a:ext uri="{FF2B5EF4-FFF2-40B4-BE49-F238E27FC236}">
                <a16:creationId xmlns:a16="http://schemas.microsoft.com/office/drawing/2014/main" id="{932217DA-6E0E-47C1-9F2B-732C95806B86}"/>
              </a:ext>
            </a:extLst>
          </p:cNvPr>
          <p:cNvSpPr>
            <a:spLocks noGrp="1"/>
          </p:cNvSpPr>
          <p:nvPr>
            <p:ph type="ftr" sz="quarter" idx="11"/>
          </p:nvPr>
        </p:nvSpPr>
        <p:spPr/>
        <p:txBody>
          <a:bodyPr/>
          <a:lstStyle/>
          <a:p>
            <a:endParaRPr lang="en-GB"/>
          </a:p>
        </p:txBody>
      </p:sp>
      <p:sp>
        <p:nvSpPr>
          <p:cNvPr id="7" name="Slide Number">
            <a:extLst>
              <a:ext uri="{FF2B5EF4-FFF2-40B4-BE49-F238E27FC236}">
                <a16:creationId xmlns:a16="http://schemas.microsoft.com/office/drawing/2014/main" id="{15F1AD75-B366-4BA5-A432-2D4EDE84275F}"/>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3866394065"/>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Nero Blue)">
    <p:bg>
      <p:bgPr>
        <a:solidFill>
          <a:schemeClr val="accent3"/>
        </a:solidFill>
        <a:effectLst/>
      </p:bgPr>
    </p:bg>
    <p:spTree>
      <p:nvGrpSpPr>
        <p:cNvPr id="1" name=""/>
        <p:cNvGrpSpPr/>
        <p:nvPr/>
      </p:nvGrpSpPr>
      <p:grpSpPr>
        <a:xfrm>
          <a:off x="0" y="0"/>
          <a:ext cx="0" cy="0"/>
          <a:chOff x="0" y="0"/>
          <a:chExt cx="0" cy="0"/>
        </a:xfrm>
      </p:grpSpPr>
      <p:pic>
        <p:nvPicPr>
          <p:cNvPr id="8" name="Condatis Logo">
            <a:extLst>
              <a:ext uri="{FF2B5EF4-FFF2-40B4-BE49-F238E27FC236}">
                <a16:creationId xmlns:a16="http://schemas.microsoft.com/office/drawing/2014/main" id="{4DFCBF8B-0FCE-46F4-8EC7-BDC1F01042C3}"/>
              </a:ext>
              <a:ext uri="{C183D7F6-B498-43B3-948B-1728B52AA6E4}">
                <adec:decorative xmlns:adec="http://schemas.microsoft.com/office/drawing/2017/decorative" val="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07200" y="768350"/>
            <a:ext cx="2475940" cy="536657"/>
          </a:xfrm>
          <a:prstGeom prst="rect">
            <a:avLst/>
          </a:prstGeom>
        </p:spPr>
      </p:pic>
      <p:sp>
        <p:nvSpPr>
          <p:cNvPr id="2" name="Title">
            <a:extLst>
              <a:ext uri="{FF2B5EF4-FFF2-40B4-BE49-F238E27FC236}">
                <a16:creationId xmlns:a16="http://schemas.microsoft.com/office/drawing/2014/main" id="{F9A66477-8DC1-41AD-B6C2-A785BED66BE7}"/>
              </a:ext>
            </a:extLst>
          </p:cNvPr>
          <p:cNvSpPr>
            <a:spLocks noGrp="1"/>
          </p:cNvSpPr>
          <p:nvPr>
            <p:ph type="title"/>
          </p:nvPr>
        </p:nvSpPr>
        <p:spPr>
          <a:xfrm>
            <a:off x="831850" y="1709738"/>
            <a:ext cx="10515600" cy="2852737"/>
          </a:xfrm>
        </p:spPr>
        <p:txBody>
          <a:bodyPr lIns="90000" rIns="90000" anchor="b"/>
          <a:lstStyle>
            <a:lvl1pPr>
              <a:defRPr sz="6000">
                <a:solidFill>
                  <a:schemeClr val="bg1"/>
                </a:solidFill>
              </a:defRPr>
            </a:lvl1pPr>
          </a:lstStyle>
          <a:p>
            <a:r>
              <a:rPr lang="en-US"/>
              <a:t>Click to edit Master title style</a:t>
            </a:r>
            <a:endParaRPr lang="en-GB"/>
          </a:p>
        </p:txBody>
      </p:sp>
      <p:sp>
        <p:nvSpPr>
          <p:cNvPr id="3" name="Subtitle">
            <a:extLst>
              <a:ext uri="{FF2B5EF4-FFF2-40B4-BE49-F238E27FC236}">
                <a16:creationId xmlns:a16="http://schemas.microsoft.com/office/drawing/2014/main" id="{C41D8F15-5DE9-44CE-8B00-BE41910AE39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a:extLst>
              <a:ext uri="{FF2B5EF4-FFF2-40B4-BE49-F238E27FC236}">
                <a16:creationId xmlns:a16="http://schemas.microsoft.com/office/drawing/2014/main" id="{0DFB9444-4B06-4A15-A789-F8B638282C82}"/>
              </a:ext>
            </a:extLst>
          </p:cNvPr>
          <p:cNvSpPr>
            <a:spLocks noGrp="1"/>
          </p:cNvSpPr>
          <p:nvPr>
            <p:ph type="dt" sz="half" idx="10"/>
          </p:nvPr>
        </p:nvSpPr>
        <p:spPr/>
        <p:txBody>
          <a:bodyPr/>
          <a:lstStyle>
            <a:lvl1pPr>
              <a:defRPr>
                <a:solidFill>
                  <a:schemeClr val="bg1"/>
                </a:solidFill>
              </a:defRPr>
            </a:lvl1pPr>
          </a:lstStyle>
          <a:p>
            <a:fld id="{19B9738F-86BC-4945-B23F-D2CAA68AD273}" type="datetimeFigureOut">
              <a:rPr lang="en-GB" smtClean="0"/>
              <a:pPr/>
              <a:t>19/11/2020</a:t>
            </a:fld>
            <a:endParaRPr lang="en-GB"/>
          </a:p>
        </p:txBody>
      </p:sp>
      <p:sp>
        <p:nvSpPr>
          <p:cNvPr id="5" name="Footer">
            <a:extLst>
              <a:ext uri="{FF2B5EF4-FFF2-40B4-BE49-F238E27FC236}">
                <a16:creationId xmlns:a16="http://schemas.microsoft.com/office/drawing/2014/main" id="{015F528D-31FB-44F5-9CD1-F58CD6F5CC64}"/>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a:extLst>
              <a:ext uri="{FF2B5EF4-FFF2-40B4-BE49-F238E27FC236}">
                <a16:creationId xmlns:a16="http://schemas.microsoft.com/office/drawing/2014/main" id="{2B39A298-5DB8-47A3-BB61-882D5532B0D4}"/>
              </a:ext>
            </a:extLst>
          </p:cNvPr>
          <p:cNvSpPr>
            <a:spLocks noGrp="1"/>
          </p:cNvSpPr>
          <p:nvPr>
            <p:ph type="sldNum" sz="quarter" idx="12"/>
          </p:nvPr>
        </p:nvSpPr>
        <p:spPr/>
        <p:txBody>
          <a:bodyPr/>
          <a:lstStyle>
            <a:lvl1pPr>
              <a:defRPr>
                <a:solidFill>
                  <a:schemeClr val="bg1"/>
                </a:solidFill>
              </a:defRPr>
            </a:lvl1pPr>
          </a:lstStyle>
          <a:p>
            <a:fld id="{10B511D4-00FD-4E43-850D-2582DEB81FEB}" type="slidenum">
              <a:rPr lang="en-GB" smtClean="0"/>
              <a:pPr/>
              <a:t>‹#›</a:t>
            </a:fld>
            <a:endParaRPr lang="en-GB"/>
          </a:p>
        </p:txBody>
      </p:sp>
    </p:spTree>
    <p:extLst>
      <p:ext uri="{BB962C8B-B14F-4D97-AF65-F5344CB8AC3E}">
        <p14:creationId xmlns:p14="http://schemas.microsoft.com/office/powerpoint/2010/main" val="4023719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1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Condatis Light)">
    <p:bg>
      <p:bgPr shadeToTitle="1">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Slide Guidance">
            <a:extLst>
              <a:ext uri="{FF2B5EF4-FFF2-40B4-BE49-F238E27FC236}">
                <a16:creationId xmlns:a16="http://schemas.microsoft.com/office/drawing/2014/main" id="{D34A09F4-672B-48BA-BF32-0672BB58D2D3}"/>
              </a:ext>
              <a:ext uri="{C183D7F6-B498-43B3-948B-1728B52AA6E4}">
                <adec:decorative xmlns:adec="http://schemas.microsoft.com/office/drawing/2017/decorative" val="1"/>
              </a:ext>
            </a:extLst>
          </p:cNvPr>
          <p:cNvSpPr/>
          <p:nvPr userDrawn="1"/>
        </p:nvSpPr>
        <p:spPr>
          <a:xfrm>
            <a:off x="-1" y="-735762"/>
            <a:ext cx="12192001" cy="735756"/>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b">
            <a:spAutoFit/>
          </a:bodyPr>
          <a:lstStyle/>
          <a:p>
            <a:pPr algn="r"/>
            <a:r>
              <a:rPr lang="en-GB" sz="1200"/>
              <a:t>Change the image below by changing the slide’s background</a:t>
            </a:r>
          </a:p>
          <a:p>
            <a:pPr algn="r"/>
            <a:r>
              <a:rPr lang="en-GB" sz="1200" i="1"/>
              <a:t>Design &gt; Slide Background &gt; Picture or texture fill</a:t>
            </a:r>
          </a:p>
          <a:p>
            <a:pPr algn="r"/>
            <a:r>
              <a:rPr lang="en-GB" sz="1200" i="0"/>
              <a:t>Use </a:t>
            </a:r>
            <a:r>
              <a:rPr lang="en-GB" sz="1200" i="0">
                <a:hlinkClick r:id="" action="ppaction://noaction"/>
              </a:rPr>
              <a:t>images that maintain our brand</a:t>
            </a:r>
            <a:r>
              <a:rPr lang="en-GB" sz="1200" i="0" baseline="0">
                <a:hlinkClick r:id="" action="ppaction://noaction"/>
              </a:rPr>
              <a:t> identity </a:t>
            </a:r>
            <a:r>
              <a:rPr lang="en-GB" sz="1200" i="0" baseline="0"/>
              <a:t>wherever possible</a:t>
            </a:r>
            <a:endParaRPr lang="en-GB" sz="1200" i="0"/>
          </a:p>
        </p:txBody>
      </p:sp>
      <p:sp>
        <p:nvSpPr>
          <p:cNvPr id="18" name="Background (Border)">
            <a:extLst>
              <a:ext uri="{FF2B5EF4-FFF2-40B4-BE49-F238E27FC236}">
                <a16:creationId xmlns:a16="http://schemas.microsoft.com/office/drawing/2014/main" id="{BE7752E3-95E1-4252-BB8F-C3087A586782}"/>
              </a:ext>
              <a:ext uri="{C183D7F6-B498-43B3-948B-1728B52AA6E4}">
                <adec:decorative xmlns:adec="http://schemas.microsoft.com/office/drawing/2017/decorative" val="1"/>
              </a:ext>
            </a:extLst>
          </p:cNvPr>
          <p:cNvSpPr/>
          <p:nvPr userDrawn="1"/>
        </p:nvSpPr>
        <p:spPr>
          <a:xfrm>
            <a:off x="1" y="2"/>
            <a:ext cx="9941855" cy="6857999"/>
          </a:xfrm>
          <a:custGeom>
            <a:avLst/>
            <a:gdLst>
              <a:gd name="connsiteX0" fmla="*/ 0 w 9941855"/>
              <a:gd name="connsiteY0" fmla="*/ 0 h 6857999"/>
              <a:gd name="connsiteX1" fmla="*/ 9937357 w 9941855"/>
              <a:gd name="connsiteY1" fmla="*/ 0 h 6857999"/>
              <a:gd name="connsiteX2" fmla="*/ 9832277 w 9941855"/>
              <a:gd name="connsiteY2" fmla="*/ 39498 h 6857999"/>
              <a:gd name="connsiteX3" fmla="*/ 7476161 w 9941855"/>
              <a:gd name="connsiteY3" fmla="*/ 3428154 h 6857999"/>
              <a:gd name="connsiteX4" fmla="*/ 9832277 w 9941855"/>
              <a:gd name="connsiteY4" fmla="*/ 6816810 h 6857999"/>
              <a:gd name="connsiteX5" fmla="*/ 9941855 w 9941855"/>
              <a:gd name="connsiteY5" fmla="*/ 6857999 h 6857999"/>
              <a:gd name="connsiteX6" fmla="*/ 0 w 99418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1855" h="6857999">
                <a:moveTo>
                  <a:pt x="0" y="0"/>
                </a:moveTo>
                <a:lnTo>
                  <a:pt x="9937357" y="0"/>
                </a:lnTo>
                <a:lnTo>
                  <a:pt x="9832277" y="39498"/>
                </a:lnTo>
                <a:cubicBezTo>
                  <a:pt x="8447686" y="597798"/>
                  <a:pt x="7476161" y="1904816"/>
                  <a:pt x="7476161" y="3428154"/>
                </a:cubicBezTo>
                <a:cubicBezTo>
                  <a:pt x="7476161" y="4951493"/>
                  <a:pt x="8447686" y="6258510"/>
                  <a:pt x="9832277" y="6816810"/>
                </a:cubicBezTo>
                <a:lnTo>
                  <a:pt x="9941855" y="6857999"/>
                </a:lnTo>
                <a:lnTo>
                  <a:pt x="0" y="6857999"/>
                </a:lnTo>
                <a:close/>
              </a:path>
            </a:pathLst>
          </a:custGeom>
          <a:solidFill>
            <a:srgbClr val="A0A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Background (Content)">
            <a:extLst>
              <a:ext uri="{FF2B5EF4-FFF2-40B4-BE49-F238E27FC236}">
                <a16:creationId xmlns:a16="http://schemas.microsoft.com/office/drawing/2014/main" id="{FD3B6CF3-29C8-4B48-8C3D-E9499655AA6B}"/>
              </a:ext>
              <a:ext uri="{C183D7F6-B498-43B3-948B-1728B52AA6E4}">
                <adec:decorative xmlns:adec="http://schemas.microsoft.com/office/drawing/2017/decorative" val="1"/>
              </a:ext>
            </a:extLst>
          </p:cNvPr>
          <p:cNvSpPr/>
          <p:nvPr userDrawn="1"/>
        </p:nvSpPr>
        <p:spPr>
          <a:xfrm>
            <a:off x="0" y="-2"/>
            <a:ext cx="9695785" cy="6858000"/>
          </a:xfrm>
          <a:custGeom>
            <a:avLst/>
            <a:gdLst>
              <a:gd name="connsiteX0" fmla="*/ 0 w 9695785"/>
              <a:gd name="connsiteY0" fmla="*/ 0 h 6858000"/>
              <a:gd name="connsiteX1" fmla="*/ 9691494 w 9695785"/>
              <a:gd name="connsiteY1" fmla="*/ 0 h 6858000"/>
              <a:gd name="connsiteX2" fmla="*/ 9591318 w 9695785"/>
              <a:gd name="connsiteY2" fmla="*/ 39498 h 6858000"/>
              <a:gd name="connsiteX3" fmla="*/ 7345166 w 9695785"/>
              <a:gd name="connsiteY3" fmla="*/ 3428154 h 6858000"/>
              <a:gd name="connsiteX4" fmla="*/ 9591318 w 9695785"/>
              <a:gd name="connsiteY4" fmla="*/ 6816810 h 6858000"/>
              <a:gd name="connsiteX5" fmla="*/ 9695785 w 9695785"/>
              <a:gd name="connsiteY5" fmla="*/ 6858000 h 6858000"/>
              <a:gd name="connsiteX6" fmla="*/ 0 w 969578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5785" h="6858000">
                <a:moveTo>
                  <a:pt x="0" y="0"/>
                </a:moveTo>
                <a:lnTo>
                  <a:pt x="9691494" y="0"/>
                </a:lnTo>
                <a:lnTo>
                  <a:pt x="9591318" y="39498"/>
                </a:lnTo>
                <a:cubicBezTo>
                  <a:pt x="8271349" y="597798"/>
                  <a:pt x="7345166" y="1904816"/>
                  <a:pt x="7345166" y="3428154"/>
                </a:cubicBezTo>
                <a:cubicBezTo>
                  <a:pt x="7345166" y="4951493"/>
                  <a:pt x="8271349" y="6258510"/>
                  <a:pt x="9591318" y="6816810"/>
                </a:cubicBezTo>
                <a:lnTo>
                  <a:pt x="969578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Condatis Logo">
            <a:extLst>
              <a:ext uri="{FF2B5EF4-FFF2-40B4-BE49-F238E27FC236}">
                <a16:creationId xmlns:a16="http://schemas.microsoft.com/office/drawing/2014/main" id="{7AFE8A40-0053-41F9-9B1A-BF335104FC4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200" y="768350"/>
            <a:ext cx="2475940" cy="536657"/>
          </a:xfrm>
          <a:prstGeom prst="rect">
            <a:avLst/>
          </a:prstGeom>
        </p:spPr>
      </p:pic>
      <p:sp>
        <p:nvSpPr>
          <p:cNvPr id="2" name="Title">
            <a:extLst>
              <a:ext uri="{FF2B5EF4-FFF2-40B4-BE49-F238E27FC236}">
                <a16:creationId xmlns:a16="http://schemas.microsoft.com/office/drawing/2014/main" id="{DC3625CD-96BD-431D-9D04-3AFD6BB6C7EC}"/>
              </a:ext>
              <a:ext uri="{C183D7F6-B498-43B3-948B-1728B52AA6E4}">
                <adec:decorative xmlns:adec="http://schemas.microsoft.com/office/drawing/2017/decorative" val="0"/>
              </a:ext>
            </a:extLst>
          </p:cNvPr>
          <p:cNvSpPr>
            <a:spLocks noGrp="1"/>
          </p:cNvSpPr>
          <p:nvPr>
            <p:ph type="ctrTitle"/>
          </p:nvPr>
        </p:nvSpPr>
        <p:spPr>
          <a:xfrm>
            <a:off x="816206" y="1122363"/>
            <a:ext cx="6462944" cy="2387600"/>
          </a:xfrm>
          <a:noFill/>
        </p:spPr>
        <p:txBody>
          <a:bodyPr lIns="90000" rIns="90000" anchor="b"/>
          <a:lstStyle>
            <a:lvl1pPr algn="l">
              <a:defRPr sz="6000">
                <a:solidFill>
                  <a:schemeClr val="bg1"/>
                </a:solidFill>
              </a:defRPr>
            </a:lvl1pPr>
          </a:lstStyle>
          <a:p>
            <a:r>
              <a:rPr lang="en-US"/>
              <a:t>Click to edit Master title style</a:t>
            </a:r>
            <a:endParaRPr lang="en-GB"/>
          </a:p>
        </p:txBody>
      </p:sp>
      <p:sp>
        <p:nvSpPr>
          <p:cNvPr id="3" name="Subtitle">
            <a:extLst>
              <a:ext uri="{FF2B5EF4-FFF2-40B4-BE49-F238E27FC236}">
                <a16:creationId xmlns:a16="http://schemas.microsoft.com/office/drawing/2014/main" id="{0032C6B9-0010-4CB2-AE71-84CF149AB6D8}"/>
              </a:ext>
            </a:extLst>
          </p:cNvPr>
          <p:cNvSpPr>
            <a:spLocks noGrp="1"/>
          </p:cNvSpPr>
          <p:nvPr>
            <p:ph type="subTitle" idx="1"/>
          </p:nvPr>
        </p:nvSpPr>
        <p:spPr>
          <a:xfrm>
            <a:off x="816205" y="3602038"/>
            <a:ext cx="5279795" cy="1655762"/>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2" name="Supporting Text">
            <a:extLst>
              <a:ext uri="{FF2B5EF4-FFF2-40B4-BE49-F238E27FC236}">
                <a16:creationId xmlns:a16="http://schemas.microsoft.com/office/drawing/2014/main" id="{CB54D9AC-E4C8-4B54-893A-30ED837E347D}"/>
              </a:ext>
            </a:extLst>
          </p:cNvPr>
          <p:cNvSpPr>
            <a:spLocks noGrp="1"/>
          </p:cNvSpPr>
          <p:nvPr>
            <p:ph type="body" sz="quarter" idx="13"/>
          </p:nvPr>
        </p:nvSpPr>
        <p:spPr>
          <a:xfrm>
            <a:off x="815974" y="5349875"/>
            <a:ext cx="5280025" cy="496888"/>
          </a:xfrm>
        </p:spPr>
        <p:txBody>
          <a:bodyPr anchor="b"/>
          <a:lstStyle>
            <a:lvl1pPr marL="0" indent="0">
              <a:buNone/>
              <a:defRPr sz="1800">
                <a:solidFill>
                  <a:schemeClr val="bg2"/>
                </a:solidFill>
              </a:defRPr>
            </a:lvl1pPr>
          </a:lstStyle>
          <a:p>
            <a:pPr lvl="0"/>
            <a:r>
              <a:rPr lang="en-US"/>
              <a:t>Click to edit Master text styles</a:t>
            </a:r>
          </a:p>
        </p:txBody>
      </p:sp>
      <p:sp>
        <p:nvSpPr>
          <p:cNvPr id="4" name="Date">
            <a:extLst>
              <a:ext uri="{FF2B5EF4-FFF2-40B4-BE49-F238E27FC236}">
                <a16:creationId xmlns:a16="http://schemas.microsoft.com/office/drawing/2014/main" id="{34D6B43A-3380-4440-8099-9BD7E729EF69}"/>
              </a:ext>
            </a:extLst>
          </p:cNvPr>
          <p:cNvSpPr>
            <a:spLocks noGrp="1"/>
          </p:cNvSpPr>
          <p:nvPr>
            <p:ph type="dt" sz="half" idx="10"/>
          </p:nvPr>
        </p:nvSpPr>
        <p:spPr/>
        <p:txBody>
          <a:bodyPr/>
          <a:lstStyle>
            <a:lvl1pPr>
              <a:defRPr>
                <a:solidFill>
                  <a:schemeClr val="bg1"/>
                </a:solidFill>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E900ECDA-8FFF-4AC4-88CF-4BD302101A21}"/>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a:extLst>
              <a:ext uri="{FF2B5EF4-FFF2-40B4-BE49-F238E27FC236}">
                <a16:creationId xmlns:a16="http://schemas.microsoft.com/office/drawing/2014/main" id="{B588D023-1846-4640-9E86-D6924963C4A8}"/>
              </a:ext>
            </a:extLst>
          </p:cNvPr>
          <p:cNvSpPr>
            <a:spLocks noGrp="1"/>
          </p:cNvSpPr>
          <p:nvPr>
            <p:ph type="sldNum" sz="quarter" idx="12"/>
          </p:nvPr>
        </p:nvSpPr>
        <p:spPr/>
        <p:txBody>
          <a:bodyPr/>
          <a:lstStyle>
            <a:lvl1pPr>
              <a:defRPr>
                <a:solidFill>
                  <a:schemeClr val="tx1"/>
                </a:solidFill>
              </a:defRPr>
            </a:lvl1pPr>
          </a:lstStyle>
          <a:p>
            <a:fld id="{10B511D4-00FD-4E43-850D-2582DEB81FEB}" type="slidenum">
              <a:rPr lang="en-GB" smtClean="0"/>
              <a:pPr/>
              <a:t>‹#›</a:t>
            </a:fld>
            <a:endParaRPr lang="en-GB"/>
          </a:p>
        </p:txBody>
      </p:sp>
      <p:sp>
        <p:nvSpPr>
          <p:cNvPr id="14" name="TextBox 13">
            <a:extLst>
              <a:ext uri="{FF2B5EF4-FFF2-40B4-BE49-F238E27FC236}">
                <a16:creationId xmlns:a16="http://schemas.microsoft.com/office/drawing/2014/main" id="{A65227DC-AFD8-412E-972E-35A7023CFFC9}"/>
              </a:ext>
            </a:extLst>
          </p:cNvPr>
          <p:cNvSpPr txBox="1"/>
          <p:nvPr userDrawn="1"/>
        </p:nvSpPr>
        <p:spPr>
          <a:xfrm>
            <a:off x="815974" y="6011367"/>
            <a:ext cx="6895153" cy="276999"/>
          </a:xfrm>
          <a:prstGeom prst="rect">
            <a:avLst/>
          </a:prstGeom>
          <a:noFill/>
        </p:spPr>
        <p:txBody>
          <a:bodyPr wrap="square" rtlCol="0" anchor="b">
            <a:spAutoFit/>
          </a:bodyPr>
          <a:lstStyle/>
          <a:p>
            <a:pPr algn="l"/>
            <a:r>
              <a:rPr lang="en-GB" sz="1200" b="0" i="1">
                <a:solidFill>
                  <a:schemeClr val="bg1"/>
                </a:solidFill>
                <a:latin typeface="+mj-lt"/>
              </a:rPr>
              <a:t>protecting organisations, </a:t>
            </a:r>
            <a:r>
              <a:rPr lang="en-GB" sz="1200" b="0" i="1">
                <a:solidFill>
                  <a:schemeClr val="accent1"/>
                </a:solidFill>
                <a:latin typeface="+mj-lt"/>
              </a:rPr>
              <a:t>connecting people</a:t>
            </a:r>
          </a:p>
        </p:txBody>
      </p:sp>
    </p:spTree>
    <p:extLst>
      <p:ext uri="{BB962C8B-B14F-4D97-AF65-F5344CB8AC3E}">
        <p14:creationId xmlns:p14="http://schemas.microsoft.com/office/powerpoint/2010/main" val="31244664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1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Nero Blue)">
    <p:bg>
      <p:bgPr>
        <a:solidFill>
          <a:schemeClr val="accent3"/>
        </a:solidFill>
        <a:effectLst/>
      </p:bgPr>
    </p:bg>
    <p:spTree>
      <p:nvGrpSpPr>
        <p:cNvPr id="1" name=""/>
        <p:cNvGrpSpPr/>
        <p:nvPr/>
      </p:nvGrpSpPr>
      <p:grpSpPr>
        <a:xfrm>
          <a:off x="0" y="0"/>
          <a:ext cx="0" cy="0"/>
          <a:chOff x="0" y="0"/>
          <a:chExt cx="0" cy="0"/>
        </a:xfrm>
      </p:grpSpPr>
      <p:sp>
        <p:nvSpPr>
          <p:cNvPr id="10" name="Background (Top)">
            <a:extLst>
              <a:ext uri="{FF2B5EF4-FFF2-40B4-BE49-F238E27FC236}">
                <a16:creationId xmlns:a16="http://schemas.microsoft.com/office/drawing/2014/main" id="{8F1C2507-EE29-4BE4-A4D5-5512E77C8C94}"/>
              </a:ext>
              <a:ext uri="{C183D7F6-B498-43B3-948B-1728B52AA6E4}">
                <adec:decorative xmlns:adec="http://schemas.microsoft.com/office/drawing/2017/decorative" val="1"/>
              </a:ext>
            </a:extLst>
          </p:cNvPr>
          <p:cNvSpPr/>
          <p:nvPr userDrawn="1"/>
        </p:nvSpPr>
        <p:spPr>
          <a:xfrm>
            <a:off x="0" y="0"/>
            <a:ext cx="121920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Background (Content)">
            <a:extLst>
              <a:ext uri="{FF2B5EF4-FFF2-40B4-BE49-F238E27FC236}">
                <a16:creationId xmlns:a16="http://schemas.microsoft.com/office/drawing/2014/main" id="{54E69189-3506-48AD-8037-018F09C81CC0}"/>
              </a:ext>
              <a:ext uri="{C183D7F6-B498-43B3-948B-1728B52AA6E4}">
                <adec:decorative xmlns:adec="http://schemas.microsoft.com/office/drawing/2017/decorative" val="1"/>
              </a:ext>
            </a:extLst>
          </p:cNvPr>
          <p:cNvSpPr/>
          <p:nvPr userDrawn="1"/>
        </p:nvSpPr>
        <p:spPr>
          <a:xfrm>
            <a:off x="0" y="1690688"/>
            <a:ext cx="12192000" cy="516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datis Logo">
            <a:extLst>
              <a:ext uri="{FF2B5EF4-FFF2-40B4-BE49-F238E27FC236}">
                <a16:creationId xmlns:a16="http://schemas.microsoft.com/office/drawing/2014/main" id="{329900C0-76DB-4B29-8259-8B49832222F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sp>
        <p:nvSpPr>
          <p:cNvPr id="2" name="Title">
            <a:extLst>
              <a:ext uri="{FF2B5EF4-FFF2-40B4-BE49-F238E27FC236}">
                <a16:creationId xmlns:a16="http://schemas.microsoft.com/office/drawing/2014/main" id="{373BB838-0A0D-4CE9-B357-94287D2983AD}"/>
              </a:ext>
            </a:extLst>
          </p:cNvPr>
          <p:cNvSpPr>
            <a:spLocks noGrp="1"/>
          </p:cNvSpPr>
          <p:nvPr>
            <p:ph type="title"/>
          </p:nvPr>
        </p:nvSpPr>
        <p:spPr>
          <a:xfrm>
            <a:off x="0" y="365125"/>
            <a:ext cx="12192000" cy="1325563"/>
          </a:xfrm>
          <a:noFill/>
        </p:spPr>
        <p:txBody>
          <a:bodyPr lIns="928800" rIns="928800"/>
          <a:lstStyle>
            <a:lvl1pPr>
              <a:defRPr>
                <a:solidFill>
                  <a:schemeClr val="bg1"/>
                </a:solidFill>
              </a:defRPr>
            </a:lvl1pPr>
          </a:lstStyle>
          <a:p>
            <a:r>
              <a:rPr lang="en-US"/>
              <a:t>Click to edit Master title style</a:t>
            </a:r>
            <a:endParaRPr lang="en-GB"/>
          </a:p>
        </p:txBody>
      </p:sp>
      <p:sp>
        <p:nvSpPr>
          <p:cNvPr id="3" name="Content">
            <a:extLst>
              <a:ext uri="{FF2B5EF4-FFF2-40B4-BE49-F238E27FC236}">
                <a16:creationId xmlns:a16="http://schemas.microsoft.com/office/drawing/2014/main" id="{FA4328F6-9CD7-436F-AD01-B214A3C7058C}"/>
              </a:ext>
            </a:extLst>
          </p:cNvPr>
          <p:cNvSpPr>
            <a:spLocks noGrp="1"/>
          </p:cNvSpPr>
          <p:nvPr>
            <p:ph idx="1"/>
          </p:nvPr>
        </p:nvSpPr>
        <p:spPr>
          <a:xfrm>
            <a:off x="838200" y="2052000"/>
            <a:ext cx="10515600" cy="4168800"/>
          </a:xfrm>
        </p:spPr>
        <p:txBody>
          <a:bodyPr/>
          <a:lstStyle>
            <a:lvl1pPr>
              <a:spcAft>
                <a:spcPts val="1200"/>
              </a:spcAft>
              <a:buClr>
                <a:schemeClr val="accent1"/>
              </a:buClr>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a:extLst>
              <a:ext uri="{FF2B5EF4-FFF2-40B4-BE49-F238E27FC236}">
                <a16:creationId xmlns:a16="http://schemas.microsoft.com/office/drawing/2014/main" id="{4C6D660B-758D-4F8A-A33D-FC25075473A2}"/>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9C93762D-5662-4D36-A6FE-8BA0BFD67E9C}"/>
              </a:ext>
            </a:extLst>
          </p:cNvPr>
          <p:cNvSpPr>
            <a:spLocks noGrp="1"/>
          </p:cNvSpPr>
          <p:nvPr>
            <p:ph type="ftr" sz="quarter" idx="11"/>
          </p:nvPr>
        </p:nvSpPr>
        <p:spPr/>
        <p:txBody>
          <a:bodyPr/>
          <a:lstStyle/>
          <a:p>
            <a:endParaRPr lang="en-GB"/>
          </a:p>
        </p:txBody>
      </p:sp>
      <p:sp>
        <p:nvSpPr>
          <p:cNvPr id="6" name="Slide Number">
            <a:extLst>
              <a:ext uri="{FF2B5EF4-FFF2-40B4-BE49-F238E27FC236}">
                <a16:creationId xmlns:a16="http://schemas.microsoft.com/office/drawing/2014/main" id="{B6A871D0-AB5F-4C97-ACC2-FC38ABF8F2B3}"/>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76793001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Celt Green)">
    <p:bg>
      <p:bgPr>
        <a:solidFill>
          <a:schemeClr val="accent4"/>
        </a:solidFill>
        <a:effectLst/>
      </p:bgPr>
    </p:bg>
    <p:spTree>
      <p:nvGrpSpPr>
        <p:cNvPr id="1" name=""/>
        <p:cNvGrpSpPr/>
        <p:nvPr/>
      </p:nvGrpSpPr>
      <p:grpSpPr>
        <a:xfrm>
          <a:off x="0" y="0"/>
          <a:ext cx="0" cy="0"/>
          <a:chOff x="0" y="0"/>
          <a:chExt cx="0" cy="0"/>
        </a:xfrm>
      </p:grpSpPr>
      <p:pic>
        <p:nvPicPr>
          <p:cNvPr id="8" name="Condatis Logo">
            <a:extLst>
              <a:ext uri="{FF2B5EF4-FFF2-40B4-BE49-F238E27FC236}">
                <a16:creationId xmlns:a16="http://schemas.microsoft.com/office/drawing/2014/main" id="{4DFCBF8B-0FCE-46F4-8EC7-BDC1F01042C3}"/>
              </a:ext>
              <a:ext uri="{C183D7F6-B498-43B3-948B-1728B52AA6E4}">
                <adec:decorative xmlns:adec="http://schemas.microsoft.com/office/drawing/2017/decorative" val="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07200" y="768350"/>
            <a:ext cx="2475940" cy="536657"/>
          </a:xfrm>
          <a:prstGeom prst="rect">
            <a:avLst/>
          </a:prstGeom>
        </p:spPr>
      </p:pic>
      <p:sp>
        <p:nvSpPr>
          <p:cNvPr id="2" name="Title">
            <a:extLst>
              <a:ext uri="{FF2B5EF4-FFF2-40B4-BE49-F238E27FC236}">
                <a16:creationId xmlns:a16="http://schemas.microsoft.com/office/drawing/2014/main" id="{F9A66477-8DC1-41AD-B6C2-A785BED66BE7}"/>
              </a:ext>
            </a:extLst>
          </p:cNvPr>
          <p:cNvSpPr>
            <a:spLocks noGrp="1"/>
          </p:cNvSpPr>
          <p:nvPr>
            <p:ph type="title"/>
          </p:nvPr>
        </p:nvSpPr>
        <p:spPr>
          <a:xfrm>
            <a:off x="831850" y="1709738"/>
            <a:ext cx="10515600" cy="2852737"/>
          </a:xfrm>
        </p:spPr>
        <p:txBody>
          <a:bodyPr lIns="90000" rIns="90000" anchor="b"/>
          <a:lstStyle>
            <a:lvl1pPr>
              <a:defRPr sz="6000">
                <a:solidFill>
                  <a:schemeClr val="bg1"/>
                </a:solidFill>
              </a:defRPr>
            </a:lvl1pPr>
          </a:lstStyle>
          <a:p>
            <a:r>
              <a:rPr lang="en-US"/>
              <a:t>Click to edit Master title style</a:t>
            </a:r>
            <a:endParaRPr lang="en-GB"/>
          </a:p>
        </p:txBody>
      </p:sp>
      <p:sp>
        <p:nvSpPr>
          <p:cNvPr id="3" name="Subtitle">
            <a:extLst>
              <a:ext uri="{FF2B5EF4-FFF2-40B4-BE49-F238E27FC236}">
                <a16:creationId xmlns:a16="http://schemas.microsoft.com/office/drawing/2014/main" id="{C41D8F15-5DE9-44CE-8B00-BE41910AE39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a:extLst>
              <a:ext uri="{FF2B5EF4-FFF2-40B4-BE49-F238E27FC236}">
                <a16:creationId xmlns:a16="http://schemas.microsoft.com/office/drawing/2014/main" id="{0DFB9444-4B06-4A15-A789-F8B638282C82}"/>
              </a:ext>
            </a:extLst>
          </p:cNvPr>
          <p:cNvSpPr>
            <a:spLocks noGrp="1"/>
          </p:cNvSpPr>
          <p:nvPr>
            <p:ph type="dt" sz="half" idx="10"/>
          </p:nvPr>
        </p:nvSpPr>
        <p:spPr/>
        <p:txBody>
          <a:bodyPr/>
          <a:lstStyle>
            <a:lvl1pPr>
              <a:defRPr>
                <a:solidFill>
                  <a:schemeClr val="bg1"/>
                </a:solidFill>
              </a:defRPr>
            </a:lvl1pPr>
          </a:lstStyle>
          <a:p>
            <a:fld id="{19B9738F-86BC-4945-B23F-D2CAA68AD273}" type="datetimeFigureOut">
              <a:rPr lang="en-GB" smtClean="0"/>
              <a:pPr/>
              <a:t>19/11/2020</a:t>
            </a:fld>
            <a:endParaRPr lang="en-GB"/>
          </a:p>
        </p:txBody>
      </p:sp>
      <p:sp>
        <p:nvSpPr>
          <p:cNvPr id="5" name="Footer">
            <a:extLst>
              <a:ext uri="{FF2B5EF4-FFF2-40B4-BE49-F238E27FC236}">
                <a16:creationId xmlns:a16="http://schemas.microsoft.com/office/drawing/2014/main" id="{015F528D-31FB-44F5-9CD1-F58CD6F5CC64}"/>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a:extLst>
              <a:ext uri="{FF2B5EF4-FFF2-40B4-BE49-F238E27FC236}">
                <a16:creationId xmlns:a16="http://schemas.microsoft.com/office/drawing/2014/main" id="{2B39A298-5DB8-47A3-BB61-882D5532B0D4}"/>
              </a:ext>
            </a:extLst>
          </p:cNvPr>
          <p:cNvSpPr>
            <a:spLocks noGrp="1"/>
          </p:cNvSpPr>
          <p:nvPr>
            <p:ph type="sldNum" sz="quarter" idx="12"/>
          </p:nvPr>
        </p:nvSpPr>
        <p:spPr/>
        <p:txBody>
          <a:bodyPr/>
          <a:lstStyle>
            <a:lvl1pPr>
              <a:defRPr>
                <a:solidFill>
                  <a:schemeClr val="bg1"/>
                </a:solidFill>
              </a:defRPr>
            </a:lvl1pPr>
          </a:lstStyle>
          <a:p>
            <a:fld id="{10B511D4-00FD-4E43-850D-2582DEB81FEB}" type="slidenum">
              <a:rPr lang="en-GB" smtClean="0"/>
              <a:pPr/>
              <a:t>‹#›</a:t>
            </a:fld>
            <a:endParaRPr lang="en-GB"/>
          </a:p>
        </p:txBody>
      </p:sp>
    </p:spTree>
    <p:extLst>
      <p:ext uri="{BB962C8B-B14F-4D97-AF65-F5344CB8AC3E}">
        <p14:creationId xmlns:p14="http://schemas.microsoft.com/office/powerpoint/2010/main" val="1462080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1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Celt Green)">
    <p:bg>
      <p:bgPr>
        <a:solidFill>
          <a:schemeClr val="accent4"/>
        </a:solidFill>
        <a:effectLst/>
      </p:bgPr>
    </p:bg>
    <p:spTree>
      <p:nvGrpSpPr>
        <p:cNvPr id="1" name=""/>
        <p:cNvGrpSpPr/>
        <p:nvPr/>
      </p:nvGrpSpPr>
      <p:grpSpPr>
        <a:xfrm>
          <a:off x="0" y="0"/>
          <a:ext cx="0" cy="0"/>
          <a:chOff x="0" y="0"/>
          <a:chExt cx="0" cy="0"/>
        </a:xfrm>
      </p:grpSpPr>
      <p:sp>
        <p:nvSpPr>
          <p:cNvPr id="10" name="Background (Top)">
            <a:extLst>
              <a:ext uri="{FF2B5EF4-FFF2-40B4-BE49-F238E27FC236}">
                <a16:creationId xmlns:a16="http://schemas.microsoft.com/office/drawing/2014/main" id="{8F1C2507-EE29-4BE4-A4D5-5512E77C8C94}"/>
              </a:ext>
              <a:ext uri="{C183D7F6-B498-43B3-948B-1728B52AA6E4}">
                <adec:decorative xmlns:adec="http://schemas.microsoft.com/office/drawing/2017/decorative" val="1"/>
              </a:ext>
            </a:extLst>
          </p:cNvPr>
          <p:cNvSpPr/>
          <p:nvPr userDrawn="1"/>
        </p:nvSpPr>
        <p:spPr>
          <a:xfrm>
            <a:off x="0" y="0"/>
            <a:ext cx="121920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Background (Content)">
            <a:extLst>
              <a:ext uri="{FF2B5EF4-FFF2-40B4-BE49-F238E27FC236}">
                <a16:creationId xmlns:a16="http://schemas.microsoft.com/office/drawing/2014/main" id="{54E69189-3506-48AD-8037-018F09C81CC0}"/>
              </a:ext>
              <a:ext uri="{C183D7F6-B498-43B3-948B-1728B52AA6E4}">
                <adec:decorative xmlns:adec="http://schemas.microsoft.com/office/drawing/2017/decorative" val="1"/>
              </a:ext>
            </a:extLst>
          </p:cNvPr>
          <p:cNvSpPr/>
          <p:nvPr userDrawn="1"/>
        </p:nvSpPr>
        <p:spPr>
          <a:xfrm>
            <a:off x="0" y="1690688"/>
            <a:ext cx="12192000" cy="516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datis Logo">
            <a:extLst>
              <a:ext uri="{FF2B5EF4-FFF2-40B4-BE49-F238E27FC236}">
                <a16:creationId xmlns:a16="http://schemas.microsoft.com/office/drawing/2014/main" id="{329900C0-76DB-4B29-8259-8B49832222F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sp>
        <p:nvSpPr>
          <p:cNvPr id="2" name="Title">
            <a:extLst>
              <a:ext uri="{FF2B5EF4-FFF2-40B4-BE49-F238E27FC236}">
                <a16:creationId xmlns:a16="http://schemas.microsoft.com/office/drawing/2014/main" id="{373BB838-0A0D-4CE9-B357-94287D2983AD}"/>
              </a:ext>
            </a:extLst>
          </p:cNvPr>
          <p:cNvSpPr>
            <a:spLocks noGrp="1"/>
          </p:cNvSpPr>
          <p:nvPr>
            <p:ph type="title"/>
          </p:nvPr>
        </p:nvSpPr>
        <p:spPr>
          <a:xfrm>
            <a:off x="0" y="365125"/>
            <a:ext cx="12192000" cy="1325563"/>
          </a:xfrm>
          <a:noFill/>
        </p:spPr>
        <p:txBody>
          <a:bodyPr lIns="928800" rIns="928800"/>
          <a:lstStyle>
            <a:lvl1pPr>
              <a:defRPr>
                <a:solidFill>
                  <a:schemeClr val="bg1"/>
                </a:solidFill>
              </a:defRPr>
            </a:lvl1pPr>
          </a:lstStyle>
          <a:p>
            <a:r>
              <a:rPr lang="en-US"/>
              <a:t>Click to edit Master title style</a:t>
            </a:r>
            <a:endParaRPr lang="en-GB"/>
          </a:p>
        </p:txBody>
      </p:sp>
      <p:sp>
        <p:nvSpPr>
          <p:cNvPr id="3" name="Content">
            <a:extLst>
              <a:ext uri="{FF2B5EF4-FFF2-40B4-BE49-F238E27FC236}">
                <a16:creationId xmlns:a16="http://schemas.microsoft.com/office/drawing/2014/main" id="{FA4328F6-9CD7-436F-AD01-B214A3C7058C}"/>
              </a:ext>
            </a:extLst>
          </p:cNvPr>
          <p:cNvSpPr>
            <a:spLocks noGrp="1"/>
          </p:cNvSpPr>
          <p:nvPr>
            <p:ph idx="1"/>
          </p:nvPr>
        </p:nvSpPr>
        <p:spPr>
          <a:xfrm>
            <a:off x="838200" y="2052000"/>
            <a:ext cx="10515600" cy="4168800"/>
          </a:xfrm>
        </p:spPr>
        <p:txBody>
          <a:bodyPr/>
          <a:lstStyle>
            <a:lvl1pPr>
              <a:spcAft>
                <a:spcPts val="1200"/>
              </a:spcAft>
              <a:buClr>
                <a:schemeClr val="accent1"/>
              </a:buClr>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a:extLst>
              <a:ext uri="{FF2B5EF4-FFF2-40B4-BE49-F238E27FC236}">
                <a16:creationId xmlns:a16="http://schemas.microsoft.com/office/drawing/2014/main" id="{4C6D660B-758D-4F8A-A33D-FC25075473A2}"/>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9C93762D-5662-4D36-A6FE-8BA0BFD67E9C}"/>
              </a:ext>
            </a:extLst>
          </p:cNvPr>
          <p:cNvSpPr>
            <a:spLocks noGrp="1"/>
          </p:cNvSpPr>
          <p:nvPr>
            <p:ph type="ftr" sz="quarter" idx="11"/>
          </p:nvPr>
        </p:nvSpPr>
        <p:spPr/>
        <p:txBody>
          <a:bodyPr/>
          <a:lstStyle/>
          <a:p>
            <a:endParaRPr lang="en-GB"/>
          </a:p>
        </p:txBody>
      </p:sp>
      <p:sp>
        <p:nvSpPr>
          <p:cNvPr id="6" name="Slide Number">
            <a:extLst>
              <a:ext uri="{FF2B5EF4-FFF2-40B4-BE49-F238E27FC236}">
                <a16:creationId xmlns:a16="http://schemas.microsoft.com/office/drawing/2014/main" id="{B6A871D0-AB5F-4C97-ACC2-FC38ABF8F2B3}"/>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58451029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Background (Top)">
            <a:extLst>
              <a:ext uri="{FF2B5EF4-FFF2-40B4-BE49-F238E27FC236}">
                <a16:creationId xmlns:a16="http://schemas.microsoft.com/office/drawing/2014/main" id="{A7F3A365-CA06-4B3D-8B78-2085E37F606F}"/>
              </a:ext>
              <a:ext uri="{C183D7F6-B498-43B3-948B-1728B52AA6E4}">
                <adec:decorative xmlns:adec="http://schemas.microsoft.com/office/drawing/2017/decorative" val="1"/>
              </a:ext>
            </a:extLst>
          </p:cNvPr>
          <p:cNvSpPr/>
          <p:nvPr userDrawn="1"/>
        </p:nvSpPr>
        <p:spPr>
          <a:xfrm>
            <a:off x="0" y="0"/>
            <a:ext cx="121920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Background (Content)">
            <a:extLst>
              <a:ext uri="{FF2B5EF4-FFF2-40B4-BE49-F238E27FC236}">
                <a16:creationId xmlns:a16="http://schemas.microsoft.com/office/drawing/2014/main" id="{48F9FDBE-5ED4-4D8D-9A4A-EFE1AF85C529}"/>
              </a:ext>
              <a:ext uri="{C183D7F6-B498-43B3-948B-1728B52AA6E4}">
                <adec:decorative xmlns:adec="http://schemas.microsoft.com/office/drawing/2017/decorative" val="1"/>
              </a:ext>
            </a:extLst>
          </p:cNvPr>
          <p:cNvSpPr/>
          <p:nvPr userDrawn="1"/>
        </p:nvSpPr>
        <p:spPr>
          <a:xfrm>
            <a:off x="0" y="1690688"/>
            <a:ext cx="12192000" cy="516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Condatis Logo">
            <a:extLst>
              <a:ext uri="{FF2B5EF4-FFF2-40B4-BE49-F238E27FC236}">
                <a16:creationId xmlns:a16="http://schemas.microsoft.com/office/drawing/2014/main" id="{0CD960A4-4ED5-4C4E-8F64-925410568AB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sp>
        <p:nvSpPr>
          <p:cNvPr id="2" name="Title">
            <a:extLst>
              <a:ext uri="{FF2B5EF4-FFF2-40B4-BE49-F238E27FC236}">
                <a16:creationId xmlns:a16="http://schemas.microsoft.com/office/drawing/2014/main" id="{E71217F2-BA86-4CC4-A64E-A828A81820BF}"/>
              </a:ext>
            </a:extLst>
          </p:cNvPr>
          <p:cNvSpPr>
            <a:spLocks noGrp="1"/>
          </p:cNvSpPr>
          <p:nvPr>
            <p:ph type="title"/>
          </p:nvPr>
        </p:nvSpPr>
        <p:spPr>
          <a:xfrm>
            <a:off x="0" y="365125"/>
            <a:ext cx="12192000" cy="1325563"/>
          </a:xfrm>
        </p:spPr>
        <p:txBody>
          <a:bodyPr/>
          <a:lstStyle/>
          <a:p>
            <a:r>
              <a:rPr lang="en-US"/>
              <a:t>Click to edit Master title style</a:t>
            </a:r>
            <a:endParaRPr lang="en-GB"/>
          </a:p>
        </p:txBody>
      </p:sp>
      <p:sp>
        <p:nvSpPr>
          <p:cNvPr id="3" name="Subtitle (Left)">
            <a:extLst>
              <a:ext uri="{FF2B5EF4-FFF2-40B4-BE49-F238E27FC236}">
                <a16:creationId xmlns:a16="http://schemas.microsoft.com/office/drawing/2014/main" id="{DE1D8BBE-436C-4BA9-B7C0-4C8756F5C3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Left)">
            <a:extLst>
              <a:ext uri="{FF2B5EF4-FFF2-40B4-BE49-F238E27FC236}">
                <a16:creationId xmlns:a16="http://schemas.microsoft.com/office/drawing/2014/main" id="{32F39020-4B4C-4F13-A236-2932FF4A3E53}"/>
              </a:ext>
            </a:extLst>
          </p:cNvPr>
          <p:cNvSpPr>
            <a:spLocks noGrp="1"/>
          </p:cNvSpPr>
          <p:nvPr>
            <p:ph sz="half" idx="2"/>
          </p:nvPr>
        </p:nvSpPr>
        <p:spPr>
          <a:xfrm>
            <a:off x="839788" y="2505075"/>
            <a:ext cx="5157787" cy="3684588"/>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ubtitle (Right)">
            <a:extLst>
              <a:ext uri="{FF2B5EF4-FFF2-40B4-BE49-F238E27FC236}">
                <a16:creationId xmlns:a16="http://schemas.microsoft.com/office/drawing/2014/main" id="{CC76D524-4354-46CA-9AAA-D39E300B00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Right)">
            <a:extLst>
              <a:ext uri="{FF2B5EF4-FFF2-40B4-BE49-F238E27FC236}">
                <a16:creationId xmlns:a16="http://schemas.microsoft.com/office/drawing/2014/main" id="{CE39CC07-5878-469E-9784-AA17D63C8B14}"/>
              </a:ext>
            </a:extLst>
          </p:cNvPr>
          <p:cNvSpPr>
            <a:spLocks noGrp="1"/>
          </p:cNvSpPr>
          <p:nvPr>
            <p:ph sz="quarter" idx="4"/>
          </p:nvPr>
        </p:nvSpPr>
        <p:spPr>
          <a:xfrm>
            <a:off x="6172200" y="2505075"/>
            <a:ext cx="5183188" cy="3684588"/>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a:extLst>
              <a:ext uri="{FF2B5EF4-FFF2-40B4-BE49-F238E27FC236}">
                <a16:creationId xmlns:a16="http://schemas.microsoft.com/office/drawing/2014/main" id="{0939A040-72AA-41CC-A061-AD28861777B0}"/>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8" name="Footer">
            <a:extLst>
              <a:ext uri="{FF2B5EF4-FFF2-40B4-BE49-F238E27FC236}">
                <a16:creationId xmlns:a16="http://schemas.microsoft.com/office/drawing/2014/main" id="{1D1A8179-29A1-449A-BF6F-32D96EF798B1}"/>
              </a:ext>
            </a:extLst>
          </p:cNvPr>
          <p:cNvSpPr>
            <a:spLocks noGrp="1"/>
          </p:cNvSpPr>
          <p:nvPr>
            <p:ph type="ftr" sz="quarter" idx="11"/>
          </p:nvPr>
        </p:nvSpPr>
        <p:spPr/>
        <p:txBody>
          <a:bodyPr/>
          <a:lstStyle/>
          <a:p>
            <a:endParaRPr lang="en-GB"/>
          </a:p>
        </p:txBody>
      </p:sp>
      <p:sp>
        <p:nvSpPr>
          <p:cNvPr id="9" name="Slide Number">
            <a:extLst>
              <a:ext uri="{FF2B5EF4-FFF2-40B4-BE49-F238E27FC236}">
                <a16:creationId xmlns:a16="http://schemas.microsoft.com/office/drawing/2014/main" id="{125ADA27-E514-47B1-9080-D3E6C2971DCB}"/>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97709218"/>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Iris Purple)">
    <p:bg>
      <p:bgPr>
        <a:solidFill>
          <a:schemeClr val="accent5"/>
        </a:solidFill>
        <a:effectLst/>
      </p:bgPr>
    </p:bg>
    <p:spTree>
      <p:nvGrpSpPr>
        <p:cNvPr id="1" name=""/>
        <p:cNvGrpSpPr/>
        <p:nvPr/>
      </p:nvGrpSpPr>
      <p:grpSpPr>
        <a:xfrm>
          <a:off x="0" y="0"/>
          <a:ext cx="0" cy="0"/>
          <a:chOff x="0" y="0"/>
          <a:chExt cx="0" cy="0"/>
        </a:xfrm>
      </p:grpSpPr>
      <p:pic>
        <p:nvPicPr>
          <p:cNvPr id="8" name="Condatis Logo">
            <a:extLst>
              <a:ext uri="{FF2B5EF4-FFF2-40B4-BE49-F238E27FC236}">
                <a16:creationId xmlns:a16="http://schemas.microsoft.com/office/drawing/2014/main" id="{B38ED122-78E2-427A-8684-7BD0198BA5B3}"/>
              </a:ext>
              <a:ext uri="{C183D7F6-B498-43B3-948B-1728B52AA6E4}">
                <adec:decorative xmlns:adec="http://schemas.microsoft.com/office/drawing/2017/decorative" val="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07200" y="768350"/>
            <a:ext cx="2475940" cy="536657"/>
          </a:xfrm>
          <a:prstGeom prst="rect">
            <a:avLst/>
          </a:prstGeom>
        </p:spPr>
      </p:pic>
      <p:sp>
        <p:nvSpPr>
          <p:cNvPr id="2" name="Title">
            <a:extLst>
              <a:ext uri="{FF2B5EF4-FFF2-40B4-BE49-F238E27FC236}">
                <a16:creationId xmlns:a16="http://schemas.microsoft.com/office/drawing/2014/main" id="{F9A66477-8DC1-41AD-B6C2-A785BED66BE7}"/>
              </a:ext>
            </a:extLst>
          </p:cNvPr>
          <p:cNvSpPr>
            <a:spLocks noGrp="1"/>
          </p:cNvSpPr>
          <p:nvPr>
            <p:ph type="title"/>
          </p:nvPr>
        </p:nvSpPr>
        <p:spPr>
          <a:xfrm>
            <a:off x="831850" y="1709738"/>
            <a:ext cx="10515600" cy="2852737"/>
          </a:xfrm>
        </p:spPr>
        <p:txBody>
          <a:bodyPr lIns="90000" rIns="90000" anchor="b"/>
          <a:lstStyle>
            <a:lvl1pPr>
              <a:defRPr sz="6000">
                <a:solidFill>
                  <a:schemeClr val="bg1"/>
                </a:solidFill>
              </a:defRPr>
            </a:lvl1pPr>
          </a:lstStyle>
          <a:p>
            <a:r>
              <a:rPr lang="en-US"/>
              <a:t>Click to edit Master title style</a:t>
            </a:r>
            <a:endParaRPr lang="en-GB"/>
          </a:p>
        </p:txBody>
      </p:sp>
      <p:sp>
        <p:nvSpPr>
          <p:cNvPr id="3" name="Subtitle">
            <a:extLst>
              <a:ext uri="{FF2B5EF4-FFF2-40B4-BE49-F238E27FC236}">
                <a16:creationId xmlns:a16="http://schemas.microsoft.com/office/drawing/2014/main" id="{C41D8F15-5DE9-44CE-8B00-BE41910AE39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a:extLst>
              <a:ext uri="{FF2B5EF4-FFF2-40B4-BE49-F238E27FC236}">
                <a16:creationId xmlns:a16="http://schemas.microsoft.com/office/drawing/2014/main" id="{0DFB9444-4B06-4A15-A789-F8B638282C82}"/>
              </a:ext>
            </a:extLst>
          </p:cNvPr>
          <p:cNvSpPr>
            <a:spLocks noGrp="1"/>
          </p:cNvSpPr>
          <p:nvPr>
            <p:ph type="dt" sz="half" idx="10"/>
          </p:nvPr>
        </p:nvSpPr>
        <p:spPr/>
        <p:txBody>
          <a:bodyPr/>
          <a:lstStyle>
            <a:lvl1pPr>
              <a:defRPr>
                <a:solidFill>
                  <a:schemeClr val="bg1"/>
                </a:solidFill>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015F528D-31FB-44F5-9CD1-F58CD6F5CC64}"/>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a:extLst>
              <a:ext uri="{FF2B5EF4-FFF2-40B4-BE49-F238E27FC236}">
                <a16:creationId xmlns:a16="http://schemas.microsoft.com/office/drawing/2014/main" id="{2B39A298-5DB8-47A3-BB61-882D5532B0D4}"/>
              </a:ext>
            </a:extLst>
          </p:cNvPr>
          <p:cNvSpPr>
            <a:spLocks noGrp="1"/>
          </p:cNvSpPr>
          <p:nvPr>
            <p:ph type="sldNum" sz="quarter" idx="12"/>
          </p:nvPr>
        </p:nvSpPr>
        <p:spPr/>
        <p:txBody>
          <a:bodyPr/>
          <a:lstStyle>
            <a:lvl1pPr>
              <a:defRPr>
                <a:solidFill>
                  <a:schemeClr val="bg1"/>
                </a:solidFill>
              </a:defRPr>
            </a:lvl1pPr>
          </a:lstStyle>
          <a:p>
            <a:fld id="{10B511D4-00FD-4E43-850D-2582DEB81FEB}" type="slidenum">
              <a:rPr lang="en-GB" smtClean="0"/>
              <a:pPr/>
              <a:t>‹#›</a:t>
            </a:fld>
            <a:endParaRPr lang="en-GB"/>
          </a:p>
        </p:txBody>
      </p:sp>
    </p:spTree>
    <p:extLst>
      <p:ext uri="{BB962C8B-B14F-4D97-AF65-F5344CB8AC3E}">
        <p14:creationId xmlns:p14="http://schemas.microsoft.com/office/powerpoint/2010/main" val="19275993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1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Iris Purple)">
    <p:bg>
      <p:bgPr>
        <a:solidFill>
          <a:schemeClr val="accent5"/>
        </a:solidFill>
        <a:effectLst/>
      </p:bgPr>
    </p:bg>
    <p:spTree>
      <p:nvGrpSpPr>
        <p:cNvPr id="1" name=""/>
        <p:cNvGrpSpPr/>
        <p:nvPr/>
      </p:nvGrpSpPr>
      <p:grpSpPr>
        <a:xfrm>
          <a:off x="0" y="0"/>
          <a:ext cx="0" cy="0"/>
          <a:chOff x="0" y="0"/>
          <a:chExt cx="0" cy="0"/>
        </a:xfrm>
      </p:grpSpPr>
      <p:sp>
        <p:nvSpPr>
          <p:cNvPr id="10" name="Background (Top)">
            <a:extLst>
              <a:ext uri="{FF2B5EF4-FFF2-40B4-BE49-F238E27FC236}">
                <a16:creationId xmlns:a16="http://schemas.microsoft.com/office/drawing/2014/main" id="{8F1C2507-EE29-4BE4-A4D5-5512E77C8C94}"/>
              </a:ext>
              <a:ext uri="{C183D7F6-B498-43B3-948B-1728B52AA6E4}">
                <adec:decorative xmlns:adec="http://schemas.microsoft.com/office/drawing/2017/decorative" val="1"/>
              </a:ext>
            </a:extLst>
          </p:cNvPr>
          <p:cNvSpPr/>
          <p:nvPr userDrawn="1"/>
        </p:nvSpPr>
        <p:spPr>
          <a:xfrm>
            <a:off x="0" y="0"/>
            <a:ext cx="121920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Background (Content)">
            <a:extLst>
              <a:ext uri="{FF2B5EF4-FFF2-40B4-BE49-F238E27FC236}">
                <a16:creationId xmlns:a16="http://schemas.microsoft.com/office/drawing/2014/main" id="{54E69189-3506-48AD-8037-018F09C81CC0}"/>
              </a:ext>
              <a:ext uri="{C183D7F6-B498-43B3-948B-1728B52AA6E4}">
                <adec:decorative xmlns:adec="http://schemas.microsoft.com/office/drawing/2017/decorative" val="1"/>
              </a:ext>
            </a:extLst>
          </p:cNvPr>
          <p:cNvSpPr/>
          <p:nvPr userDrawn="1"/>
        </p:nvSpPr>
        <p:spPr>
          <a:xfrm>
            <a:off x="0" y="1690688"/>
            <a:ext cx="12192000" cy="516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datis Logo">
            <a:extLst>
              <a:ext uri="{FF2B5EF4-FFF2-40B4-BE49-F238E27FC236}">
                <a16:creationId xmlns:a16="http://schemas.microsoft.com/office/drawing/2014/main" id="{329900C0-76DB-4B29-8259-8B49832222F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sp>
        <p:nvSpPr>
          <p:cNvPr id="2" name="Title">
            <a:extLst>
              <a:ext uri="{FF2B5EF4-FFF2-40B4-BE49-F238E27FC236}">
                <a16:creationId xmlns:a16="http://schemas.microsoft.com/office/drawing/2014/main" id="{373BB838-0A0D-4CE9-B357-94287D2983AD}"/>
              </a:ext>
            </a:extLst>
          </p:cNvPr>
          <p:cNvSpPr>
            <a:spLocks noGrp="1"/>
          </p:cNvSpPr>
          <p:nvPr>
            <p:ph type="title"/>
          </p:nvPr>
        </p:nvSpPr>
        <p:spPr>
          <a:xfrm>
            <a:off x="0" y="365125"/>
            <a:ext cx="12192000" cy="1325563"/>
          </a:xfrm>
          <a:noFill/>
        </p:spPr>
        <p:txBody>
          <a:bodyPr lIns="928800" rIns="928800"/>
          <a:lstStyle>
            <a:lvl1pPr>
              <a:defRPr>
                <a:solidFill>
                  <a:schemeClr val="bg1"/>
                </a:solidFill>
              </a:defRPr>
            </a:lvl1pPr>
          </a:lstStyle>
          <a:p>
            <a:r>
              <a:rPr lang="en-US"/>
              <a:t>Click to edit Master title style</a:t>
            </a:r>
            <a:endParaRPr lang="en-GB"/>
          </a:p>
        </p:txBody>
      </p:sp>
      <p:sp>
        <p:nvSpPr>
          <p:cNvPr id="3" name="Content">
            <a:extLst>
              <a:ext uri="{FF2B5EF4-FFF2-40B4-BE49-F238E27FC236}">
                <a16:creationId xmlns:a16="http://schemas.microsoft.com/office/drawing/2014/main" id="{FA4328F6-9CD7-436F-AD01-B214A3C7058C}"/>
              </a:ext>
            </a:extLst>
          </p:cNvPr>
          <p:cNvSpPr>
            <a:spLocks noGrp="1"/>
          </p:cNvSpPr>
          <p:nvPr>
            <p:ph idx="1"/>
          </p:nvPr>
        </p:nvSpPr>
        <p:spPr>
          <a:xfrm>
            <a:off x="838200" y="2052000"/>
            <a:ext cx="10515600" cy="4168800"/>
          </a:xfrm>
        </p:spPr>
        <p:txBody>
          <a:bodyPr/>
          <a:lstStyle>
            <a:lvl1pPr>
              <a:spcAft>
                <a:spcPts val="1200"/>
              </a:spcAft>
              <a:buClr>
                <a:schemeClr val="accent1"/>
              </a:buClr>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a:extLst>
              <a:ext uri="{FF2B5EF4-FFF2-40B4-BE49-F238E27FC236}">
                <a16:creationId xmlns:a16="http://schemas.microsoft.com/office/drawing/2014/main" id="{4C6D660B-758D-4F8A-A33D-FC25075473A2}"/>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9C93762D-5662-4D36-A6FE-8BA0BFD67E9C}"/>
              </a:ext>
            </a:extLst>
          </p:cNvPr>
          <p:cNvSpPr>
            <a:spLocks noGrp="1"/>
          </p:cNvSpPr>
          <p:nvPr>
            <p:ph type="ftr" sz="quarter" idx="11"/>
          </p:nvPr>
        </p:nvSpPr>
        <p:spPr/>
        <p:txBody>
          <a:bodyPr/>
          <a:lstStyle/>
          <a:p>
            <a:endParaRPr lang="en-GB"/>
          </a:p>
        </p:txBody>
      </p:sp>
      <p:sp>
        <p:nvSpPr>
          <p:cNvPr id="6" name="Slide Number">
            <a:extLst>
              <a:ext uri="{FF2B5EF4-FFF2-40B4-BE49-F238E27FC236}">
                <a16:creationId xmlns:a16="http://schemas.microsoft.com/office/drawing/2014/main" id="{B6A871D0-AB5F-4C97-ACC2-FC38ABF8F2B3}"/>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396080779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Young Yellow)">
    <p:bg>
      <p:bgPr>
        <a:solidFill>
          <a:schemeClr val="accent6"/>
        </a:solidFill>
        <a:effectLst/>
      </p:bgPr>
    </p:bg>
    <p:spTree>
      <p:nvGrpSpPr>
        <p:cNvPr id="1" name=""/>
        <p:cNvGrpSpPr/>
        <p:nvPr/>
      </p:nvGrpSpPr>
      <p:grpSpPr>
        <a:xfrm>
          <a:off x="0" y="0"/>
          <a:ext cx="0" cy="0"/>
          <a:chOff x="0" y="0"/>
          <a:chExt cx="0" cy="0"/>
        </a:xfrm>
      </p:grpSpPr>
      <p:pic>
        <p:nvPicPr>
          <p:cNvPr id="8" name="Condatis Logo">
            <a:extLst>
              <a:ext uri="{FF2B5EF4-FFF2-40B4-BE49-F238E27FC236}">
                <a16:creationId xmlns:a16="http://schemas.microsoft.com/office/drawing/2014/main" id="{CBD3878F-BE36-42F0-9233-B0E13F958F04}"/>
              </a:ext>
              <a:ext uri="{C183D7F6-B498-43B3-948B-1728B52AA6E4}">
                <adec:decorative xmlns:adec="http://schemas.microsoft.com/office/drawing/2017/decorative" val="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15000" contrast="100000"/>
                    </a14:imgEffect>
                  </a14:imgLayer>
                </a14:imgProps>
              </a:ext>
              <a:ext uri="{28A0092B-C50C-407E-A947-70E740481C1C}">
                <a14:useLocalDpi xmlns:a14="http://schemas.microsoft.com/office/drawing/2010/main" val="0"/>
              </a:ext>
            </a:extLst>
          </a:blip>
          <a:stretch>
            <a:fillRect/>
          </a:stretch>
        </p:blipFill>
        <p:spPr>
          <a:xfrm>
            <a:off x="907200" y="768350"/>
            <a:ext cx="2475940" cy="536657"/>
          </a:xfrm>
          <a:prstGeom prst="rect">
            <a:avLst/>
          </a:prstGeom>
        </p:spPr>
      </p:pic>
      <p:pic>
        <p:nvPicPr>
          <p:cNvPr id="10" name="Condatis Crest (for light backgrounds)">
            <a:extLst>
              <a:ext uri="{FF2B5EF4-FFF2-40B4-BE49-F238E27FC236}">
                <a16:creationId xmlns:a16="http://schemas.microsoft.com/office/drawing/2014/main" id="{D8DAFACD-DA4C-4A5F-B3E3-04788BF23D57}"/>
              </a:ext>
              <a:ext uri="{C183D7F6-B498-43B3-948B-1728B52AA6E4}">
                <adec:decorative xmlns:adec="http://schemas.microsoft.com/office/drawing/2017/decorative" val="1"/>
              </a:ext>
            </a:extLst>
          </p:cNvPr>
          <p:cNvPicPr>
            <a:picLocks noChangeAspect="1"/>
          </p:cNvPicPr>
          <p:nvPr userDrawn="1"/>
        </p:nvPicPr>
        <p:blipFill>
          <a:blip r:embed="rId4">
            <a:alphaModFix amt="10000"/>
            <a:extLst>
              <a:ext uri="{28A0092B-C50C-407E-A947-70E740481C1C}">
                <a14:useLocalDpi xmlns:a14="http://schemas.microsoft.com/office/drawing/2010/main" val="0"/>
              </a:ext>
            </a:extLst>
          </a:blip>
          <a:srcRect/>
          <a:stretch/>
        </p:blipFill>
        <p:spPr>
          <a:xfrm>
            <a:off x="5212690" y="373449"/>
            <a:ext cx="6134760" cy="6109409"/>
          </a:xfrm>
          <a:prstGeom prst="rect">
            <a:avLst/>
          </a:prstGeom>
        </p:spPr>
      </p:pic>
      <p:sp>
        <p:nvSpPr>
          <p:cNvPr id="2" name="Title">
            <a:extLst>
              <a:ext uri="{FF2B5EF4-FFF2-40B4-BE49-F238E27FC236}">
                <a16:creationId xmlns:a16="http://schemas.microsoft.com/office/drawing/2014/main" id="{F9A66477-8DC1-41AD-B6C2-A785BED66BE7}"/>
              </a:ext>
            </a:extLst>
          </p:cNvPr>
          <p:cNvSpPr>
            <a:spLocks noGrp="1"/>
          </p:cNvSpPr>
          <p:nvPr>
            <p:ph type="title"/>
          </p:nvPr>
        </p:nvSpPr>
        <p:spPr>
          <a:xfrm>
            <a:off x="831850" y="1709738"/>
            <a:ext cx="10515600" cy="2852737"/>
          </a:xfrm>
        </p:spPr>
        <p:txBody>
          <a:bodyPr lIns="90000" rIns="90000" anchor="b"/>
          <a:lstStyle>
            <a:lvl1pPr>
              <a:defRPr sz="6000">
                <a:solidFill>
                  <a:schemeClr val="tx1"/>
                </a:solidFill>
              </a:defRPr>
            </a:lvl1pPr>
          </a:lstStyle>
          <a:p>
            <a:r>
              <a:rPr lang="en-US"/>
              <a:t>Click to edit Master title style</a:t>
            </a:r>
            <a:endParaRPr lang="en-GB"/>
          </a:p>
        </p:txBody>
      </p:sp>
      <p:sp>
        <p:nvSpPr>
          <p:cNvPr id="3" name="Subtitle">
            <a:extLst>
              <a:ext uri="{FF2B5EF4-FFF2-40B4-BE49-F238E27FC236}">
                <a16:creationId xmlns:a16="http://schemas.microsoft.com/office/drawing/2014/main" id="{C41D8F15-5DE9-44CE-8B00-BE41910AE39E}"/>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a:extLst>
              <a:ext uri="{FF2B5EF4-FFF2-40B4-BE49-F238E27FC236}">
                <a16:creationId xmlns:a16="http://schemas.microsoft.com/office/drawing/2014/main" id="{0DFB9444-4B06-4A15-A789-F8B638282C82}"/>
              </a:ext>
            </a:extLst>
          </p:cNvPr>
          <p:cNvSpPr>
            <a:spLocks noGrp="1"/>
          </p:cNvSpPr>
          <p:nvPr>
            <p:ph type="dt" sz="half" idx="10"/>
          </p:nvPr>
        </p:nvSpPr>
        <p:spPr/>
        <p:txBody>
          <a:bodyPr/>
          <a:lstStyle>
            <a:lvl1pPr>
              <a:defRPr>
                <a:solidFill>
                  <a:schemeClr val="tx1"/>
                </a:solidFill>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015F528D-31FB-44F5-9CD1-F58CD6F5CC64}"/>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a:extLst>
              <a:ext uri="{FF2B5EF4-FFF2-40B4-BE49-F238E27FC236}">
                <a16:creationId xmlns:a16="http://schemas.microsoft.com/office/drawing/2014/main" id="{2B39A298-5DB8-47A3-BB61-882D5532B0D4}"/>
              </a:ext>
            </a:extLst>
          </p:cNvPr>
          <p:cNvSpPr>
            <a:spLocks noGrp="1"/>
          </p:cNvSpPr>
          <p:nvPr>
            <p:ph type="sldNum" sz="quarter" idx="12"/>
          </p:nvPr>
        </p:nvSpPr>
        <p:spPr/>
        <p:txBody>
          <a:bodyPr/>
          <a:lstStyle>
            <a:lvl1pPr>
              <a:defRPr>
                <a:solidFill>
                  <a:schemeClr val="tx1"/>
                </a:solidFill>
              </a:defRPr>
            </a:lvl1pPr>
          </a:lstStyle>
          <a:p>
            <a:fld id="{10B511D4-00FD-4E43-850D-2582DEB81FEB}" type="slidenum">
              <a:rPr lang="en-GB" smtClean="0"/>
              <a:pPr/>
              <a:t>‹#›</a:t>
            </a:fld>
            <a:endParaRPr lang="en-GB"/>
          </a:p>
        </p:txBody>
      </p:sp>
    </p:spTree>
    <p:extLst>
      <p:ext uri="{BB962C8B-B14F-4D97-AF65-F5344CB8AC3E}">
        <p14:creationId xmlns:p14="http://schemas.microsoft.com/office/powerpoint/2010/main" val="3975970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1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Young Yellow)">
    <p:bg>
      <p:bgPr>
        <a:solidFill>
          <a:schemeClr val="accent6"/>
        </a:solidFill>
        <a:effectLst/>
      </p:bgPr>
    </p:bg>
    <p:spTree>
      <p:nvGrpSpPr>
        <p:cNvPr id="1" name=""/>
        <p:cNvGrpSpPr/>
        <p:nvPr/>
      </p:nvGrpSpPr>
      <p:grpSpPr>
        <a:xfrm>
          <a:off x="0" y="0"/>
          <a:ext cx="0" cy="0"/>
          <a:chOff x="0" y="0"/>
          <a:chExt cx="0" cy="0"/>
        </a:xfrm>
      </p:grpSpPr>
      <p:sp>
        <p:nvSpPr>
          <p:cNvPr id="10" name="Background (Top)">
            <a:extLst>
              <a:ext uri="{FF2B5EF4-FFF2-40B4-BE49-F238E27FC236}">
                <a16:creationId xmlns:a16="http://schemas.microsoft.com/office/drawing/2014/main" id="{8F1C2507-EE29-4BE4-A4D5-5512E77C8C94}"/>
              </a:ext>
              <a:ext uri="{C183D7F6-B498-43B3-948B-1728B52AA6E4}">
                <adec:decorative xmlns:adec="http://schemas.microsoft.com/office/drawing/2017/decorative" val="1"/>
              </a:ext>
            </a:extLst>
          </p:cNvPr>
          <p:cNvSpPr/>
          <p:nvPr userDrawn="1"/>
        </p:nvSpPr>
        <p:spPr>
          <a:xfrm>
            <a:off x="0" y="0"/>
            <a:ext cx="121920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Background (Content)">
            <a:extLst>
              <a:ext uri="{FF2B5EF4-FFF2-40B4-BE49-F238E27FC236}">
                <a16:creationId xmlns:a16="http://schemas.microsoft.com/office/drawing/2014/main" id="{54E69189-3506-48AD-8037-018F09C81CC0}"/>
              </a:ext>
              <a:ext uri="{C183D7F6-B498-43B3-948B-1728B52AA6E4}">
                <adec:decorative xmlns:adec="http://schemas.microsoft.com/office/drawing/2017/decorative" val="1"/>
              </a:ext>
            </a:extLst>
          </p:cNvPr>
          <p:cNvSpPr/>
          <p:nvPr userDrawn="1"/>
        </p:nvSpPr>
        <p:spPr>
          <a:xfrm>
            <a:off x="0" y="1690688"/>
            <a:ext cx="12192000" cy="516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datis Logo">
            <a:extLst>
              <a:ext uri="{FF2B5EF4-FFF2-40B4-BE49-F238E27FC236}">
                <a16:creationId xmlns:a16="http://schemas.microsoft.com/office/drawing/2014/main" id="{329900C0-76DB-4B29-8259-8B49832222F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pic>
        <p:nvPicPr>
          <p:cNvPr id="13" name="Condatis Crest (for light backgrounds)">
            <a:extLst>
              <a:ext uri="{FF2B5EF4-FFF2-40B4-BE49-F238E27FC236}">
                <a16:creationId xmlns:a16="http://schemas.microsoft.com/office/drawing/2014/main" id="{020F6355-5D3A-49DD-855B-92EDCDB07ED6}"/>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a:stretch/>
        </p:blipFill>
        <p:spPr>
          <a:xfrm>
            <a:off x="5212690" y="373449"/>
            <a:ext cx="6134760" cy="1324800"/>
          </a:xfrm>
          <a:prstGeom prst="rect">
            <a:avLst/>
          </a:prstGeom>
        </p:spPr>
      </p:pic>
      <p:sp>
        <p:nvSpPr>
          <p:cNvPr id="2" name="Title">
            <a:extLst>
              <a:ext uri="{FF2B5EF4-FFF2-40B4-BE49-F238E27FC236}">
                <a16:creationId xmlns:a16="http://schemas.microsoft.com/office/drawing/2014/main" id="{373BB838-0A0D-4CE9-B357-94287D2983AD}"/>
              </a:ext>
            </a:extLst>
          </p:cNvPr>
          <p:cNvSpPr>
            <a:spLocks noGrp="1"/>
          </p:cNvSpPr>
          <p:nvPr>
            <p:ph type="title"/>
          </p:nvPr>
        </p:nvSpPr>
        <p:spPr>
          <a:xfrm>
            <a:off x="0" y="365125"/>
            <a:ext cx="12192000" cy="1325563"/>
          </a:xfrm>
          <a:noFill/>
        </p:spPr>
        <p:txBody>
          <a:bodyPr lIns="928800" rIns="928800"/>
          <a:lstStyle>
            <a:lvl1pPr>
              <a:defRPr>
                <a:solidFill>
                  <a:schemeClr val="tx1"/>
                </a:solidFill>
              </a:defRPr>
            </a:lvl1pPr>
          </a:lstStyle>
          <a:p>
            <a:r>
              <a:rPr lang="en-US"/>
              <a:t>Click to edit Master title style</a:t>
            </a:r>
            <a:endParaRPr lang="en-GB"/>
          </a:p>
        </p:txBody>
      </p:sp>
      <p:sp>
        <p:nvSpPr>
          <p:cNvPr id="3" name="Content">
            <a:extLst>
              <a:ext uri="{FF2B5EF4-FFF2-40B4-BE49-F238E27FC236}">
                <a16:creationId xmlns:a16="http://schemas.microsoft.com/office/drawing/2014/main" id="{FA4328F6-9CD7-436F-AD01-B214A3C7058C}"/>
              </a:ext>
            </a:extLst>
          </p:cNvPr>
          <p:cNvSpPr>
            <a:spLocks noGrp="1"/>
          </p:cNvSpPr>
          <p:nvPr>
            <p:ph idx="1"/>
          </p:nvPr>
        </p:nvSpPr>
        <p:spPr>
          <a:xfrm>
            <a:off x="838200" y="2052000"/>
            <a:ext cx="10515600" cy="4167824"/>
          </a:xfrm>
        </p:spPr>
        <p:txBody>
          <a:bodyPr/>
          <a:lstStyle>
            <a:lvl1pPr>
              <a:spcAft>
                <a:spcPts val="1200"/>
              </a:spcAft>
              <a:buClr>
                <a:schemeClr val="accent1"/>
              </a:buClr>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a:extLst>
              <a:ext uri="{FF2B5EF4-FFF2-40B4-BE49-F238E27FC236}">
                <a16:creationId xmlns:a16="http://schemas.microsoft.com/office/drawing/2014/main" id="{4C6D660B-758D-4F8A-A33D-FC25075473A2}"/>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9C93762D-5662-4D36-A6FE-8BA0BFD67E9C}"/>
              </a:ext>
            </a:extLst>
          </p:cNvPr>
          <p:cNvSpPr>
            <a:spLocks noGrp="1"/>
          </p:cNvSpPr>
          <p:nvPr>
            <p:ph type="ftr" sz="quarter" idx="11"/>
          </p:nvPr>
        </p:nvSpPr>
        <p:spPr/>
        <p:txBody>
          <a:bodyPr/>
          <a:lstStyle/>
          <a:p>
            <a:endParaRPr lang="en-GB"/>
          </a:p>
        </p:txBody>
      </p:sp>
      <p:sp>
        <p:nvSpPr>
          <p:cNvPr id="6" name="Slide Number">
            <a:extLst>
              <a:ext uri="{FF2B5EF4-FFF2-40B4-BE49-F238E27FC236}">
                <a16:creationId xmlns:a16="http://schemas.microsoft.com/office/drawing/2014/main" id="{B6A871D0-AB5F-4C97-ACC2-FC38ABF8F2B3}"/>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3556305706"/>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Condatis Logo">
            <a:extLst>
              <a:ext uri="{FF2B5EF4-FFF2-40B4-BE49-F238E27FC236}">
                <a16:creationId xmlns:a16="http://schemas.microsoft.com/office/drawing/2014/main" id="{21E0BB3E-38D1-4F84-B3C5-A5A4DAF2815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sp>
        <p:nvSpPr>
          <p:cNvPr id="2" name="Title">
            <a:extLst>
              <a:ext uri="{FF2B5EF4-FFF2-40B4-BE49-F238E27FC236}">
                <a16:creationId xmlns:a16="http://schemas.microsoft.com/office/drawing/2014/main" id="{2C87AE76-86BE-4D7C-BC7B-BDC7B53E5D29}"/>
              </a:ext>
            </a:extLst>
          </p:cNvPr>
          <p:cNvSpPr>
            <a:spLocks noGrp="1"/>
          </p:cNvSpPr>
          <p:nvPr>
            <p:ph type="title"/>
          </p:nvPr>
        </p:nvSpPr>
        <p:spPr>
          <a:xfrm>
            <a:off x="0" y="457200"/>
            <a:ext cx="4772025" cy="1600200"/>
          </a:xfrm>
        </p:spPr>
        <p:txBody>
          <a:bodyPr lIns="928800" rIns="90000" anchor="b"/>
          <a:lstStyle>
            <a:lvl1pPr>
              <a:defRPr sz="3200"/>
            </a:lvl1pPr>
          </a:lstStyle>
          <a:p>
            <a:r>
              <a:rPr lang="en-US"/>
              <a:t>Click to edit Master title style</a:t>
            </a:r>
            <a:endParaRPr lang="en-GB"/>
          </a:p>
        </p:txBody>
      </p:sp>
      <p:sp>
        <p:nvSpPr>
          <p:cNvPr id="3" name="Content (Right)">
            <a:extLst>
              <a:ext uri="{FF2B5EF4-FFF2-40B4-BE49-F238E27FC236}">
                <a16:creationId xmlns:a16="http://schemas.microsoft.com/office/drawing/2014/main" id="{8FCB2A23-EB05-40F5-894D-A51D8B70C22B}"/>
              </a:ext>
            </a:extLst>
          </p:cNvPr>
          <p:cNvSpPr>
            <a:spLocks noGrp="1"/>
          </p:cNvSpPr>
          <p:nvPr>
            <p:ph idx="1"/>
          </p:nvPr>
        </p:nvSpPr>
        <p:spPr>
          <a:xfrm>
            <a:off x="5195888" y="987425"/>
            <a:ext cx="6172200" cy="4873625"/>
          </a:xfrm>
        </p:spPr>
        <p:txBody>
          <a:bodyPr/>
          <a:lstStyle>
            <a:lvl1pPr>
              <a:spcAft>
                <a:spcPts val="1200"/>
              </a:spcAft>
              <a:defRPr sz="3200"/>
            </a:lvl1pPr>
            <a:lvl2pPr>
              <a:spcAft>
                <a:spcPts val="1200"/>
              </a:spcAft>
              <a:defRPr sz="2800"/>
            </a:lvl2pPr>
            <a:lvl3pPr>
              <a:spcAft>
                <a:spcPts val="1200"/>
              </a:spcAft>
              <a:defRPr sz="2400"/>
            </a:lvl3pPr>
            <a:lvl4pPr>
              <a:spcAft>
                <a:spcPts val="1200"/>
              </a:spcAft>
              <a:defRPr sz="2000"/>
            </a:lvl4pPr>
            <a:lvl5pPr>
              <a:spcAft>
                <a:spcPts val="1200"/>
              </a:spcAft>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aption (Left)">
            <a:extLst>
              <a:ext uri="{FF2B5EF4-FFF2-40B4-BE49-F238E27FC236}">
                <a16:creationId xmlns:a16="http://schemas.microsoft.com/office/drawing/2014/main" id="{6E31E6D7-9CA5-40FA-A551-45921463A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a:extLst>
              <a:ext uri="{FF2B5EF4-FFF2-40B4-BE49-F238E27FC236}">
                <a16:creationId xmlns:a16="http://schemas.microsoft.com/office/drawing/2014/main" id="{7DFCFEA9-E657-459C-B23B-8B83FBB4A196}"/>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6" name="Footer">
            <a:extLst>
              <a:ext uri="{FF2B5EF4-FFF2-40B4-BE49-F238E27FC236}">
                <a16:creationId xmlns:a16="http://schemas.microsoft.com/office/drawing/2014/main" id="{856887AF-3A14-47AF-A27C-7281A8A1EBE5}"/>
              </a:ext>
            </a:extLst>
          </p:cNvPr>
          <p:cNvSpPr>
            <a:spLocks noGrp="1"/>
          </p:cNvSpPr>
          <p:nvPr>
            <p:ph type="ftr" sz="quarter" idx="11"/>
          </p:nvPr>
        </p:nvSpPr>
        <p:spPr/>
        <p:txBody>
          <a:bodyPr/>
          <a:lstStyle/>
          <a:p>
            <a:endParaRPr lang="en-GB"/>
          </a:p>
        </p:txBody>
      </p:sp>
      <p:sp>
        <p:nvSpPr>
          <p:cNvPr id="7" name="Slide Number">
            <a:extLst>
              <a:ext uri="{FF2B5EF4-FFF2-40B4-BE49-F238E27FC236}">
                <a16:creationId xmlns:a16="http://schemas.microsoft.com/office/drawing/2014/main" id="{AAA58029-38C2-42D5-85DC-0F506D34BA4F}"/>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1245412251"/>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Condatis Logo">
            <a:extLst>
              <a:ext uri="{FF2B5EF4-FFF2-40B4-BE49-F238E27FC236}">
                <a16:creationId xmlns:a16="http://schemas.microsoft.com/office/drawing/2014/main" id="{83C47375-1D31-4BB9-B857-B0DAF33C959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sp>
        <p:nvSpPr>
          <p:cNvPr id="2" name="Title">
            <a:extLst>
              <a:ext uri="{FF2B5EF4-FFF2-40B4-BE49-F238E27FC236}">
                <a16:creationId xmlns:a16="http://schemas.microsoft.com/office/drawing/2014/main" id="{7E2AEF04-3475-402C-890D-92C159501D4F}"/>
              </a:ext>
            </a:extLst>
          </p:cNvPr>
          <p:cNvSpPr>
            <a:spLocks noGrp="1"/>
          </p:cNvSpPr>
          <p:nvPr>
            <p:ph type="title"/>
          </p:nvPr>
        </p:nvSpPr>
        <p:spPr>
          <a:xfrm>
            <a:off x="0" y="457200"/>
            <a:ext cx="4772025" cy="1600200"/>
          </a:xfrm>
        </p:spPr>
        <p:txBody>
          <a:bodyPr lIns="928800" rIns="90000" anchor="b"/>
          <a:lstStyle>
            <a:lvl1pPr>
              <a:defRPr sz="3200"/>
            </a:lvl1pPr>
          </a:lstStyle>
          <a:p>
            <a:r>
              <a:rPr lang="en-US"/>
              <a:t>Click to edit Master title style</a:t>
            </a:r>
            <a:endParaRPr lang="en-GB"/>
          </a:p>
        </p:txBody>
      </p:sp>
      <p:sp>
        <p:nvSpPr>
          <p:cNvPr id="3" name="Picture (Right)">
            <a:extLst>
              <a:ext uri="{FF2B5EF4-FFF2-40B4-BE49-F238E27FC236}">
                <a16:creationId xmlns:a16="http://schemas.microsoft.com/office/drawing/2014/main" id="{38E5620F-5460-428D-9358-55685BEC3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Caption (Left)">
            <a:extLst>
              <a:ext uri="{FF2B5EF4-FFF2-40B4-BE49-F238E27FC236}">
                <a16:creationId xmlns:a16="http://schemas.microsoft.com/office/drawing/2014/main" id="{0CD2FAC7-94D1-4B05-B60E-A88990D8D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a:extLst>
              <a:ext uri="{FF2B5EF4-FFF2-40B4-BE49-F238E27FC236}">
                <a16:creationId xmlns:a16="http://schemas.microsoft.com/office/drawing/2014/main" id="{A6C720D7-74CD-4AD4-BA55-507BF75FA5E4}"/>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6" name="Footer">
            <a:extLst>
              <a:ext uri="{FF2B5EF4-FFF2-40B4-BE49-F238E27FC236}">
                <a16:creationId xmlns:a16="http://schemas.microsoft.com/office/drawing/2014/main" id="{C6FDC846-7065-44BC-A1C0-00B46F903D4F}"/>
              </a:ext>
            </a:extLst>
          </p:cNvPr>
          <p:cNvSpPr>
            <a:spLocks noGrp="1"/>
          </p:cNvSpPr>
          <p:nvPr>
            <p:ph type="ftr" sz="quarter" idx="11"/>
          </p:nvPr>
        </p:nvSpPr>
        <p:spPr/>
        <p:txBody>
          <a:bodyPr/>
          <a:lstStyle/>
          <a:p>
            <a:endParaRPr lang="en-GB"/>
          </a:p>
        </p:txBody>
      </p:sp>
      <p:sp>
        <p:nvSpPr>
          <p:cNvPr id="7" name="Slide Number">
            <a:extLst>
              <a:ext uri="{FF2B5EF4-FFF2-40B4-BE49-F238E27FC236}">
                <a16:creationId xmlns:a16="http://schemas.microsoft.com/office/drawing/2014/main" id="{46D669BE-1579-4363-AE9C-C4CC587FAE2E}"/>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9717279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Condatis Vibrant)">
    <p:bg>
      <p:bgPr shadeToTitle="1">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Background (Border)">
            <a:extLst>
              <a:ext uri="{FF2B5EF4-FFF2-40B4-BE49-F238E27FC236}">
                <a16:creationId xmlns:a16="http://schemas.microsoft.com/office/drawing/2014/main" id="{BE7752E3-95E1-4252-BB8F-C3087A586782}"/>
              </a:ext>
              <a:ext uri="{C183D7F6-B498-43B3-948B-1728B52AA6E4}">
                <adec:decorative xmlns:adec="http://schemas.microsoft.com/office/drawing/2017/decorative" val="1"/>
              </a:ext>
            </a:extLst>
          </p:cNvPr>
          <p:cNvSpPr/>
          <p:nvPr userDrawn="1"/>
        </p:nvSpPr>
        <p:spPr>
          <a:xfrm>
            <a:off x="1" y="2"/>
            <a:ext cx="9941855" cy="6857999"/>
          </a:xfrm>
          <a:custGeom>
            <a:avLst/>
            <a:gdLst>
              <a:gd name="connsiteX0" fmla="*/ 0 w 9941855"/>
              <a:gd name="connsiteY0" fmla="*/ 0 h 6857999"/>
              <a:gd name="connsiteX1" fmla="*/ 9937357 w 9941855"/>
              <a:gd name="connsiteY1" fmla="*/ 0 h 6857999"/>
              <a:gd name="connsiteX2" fmla="*/ 9832277 w 9941855"/>
              <a:gd name="connsiteY2" fmla="*/ 39498 h 6857999"/>
              <a:gd name="connsiteX3" fmla="*/ 7476161 w 9941855"/>
              <a:gd name="connsiteY3" fmla="*/ 3428154 h 6857999"/>
              <a:gd name="connsiteX4" fmla="*/ 9832277 w 9941855"/>
              <a:gd name="connsiteY4" fmla="*/ 6816810 h 6857999"/>
              <a:gd name="connsiteX5" fmla="*/ 9941855 w 9941855"/>
              <a:gd name="connsiteY5" fmla="*/ 6857999 h 6857999"/>
              <a:gd name="connsiteX6" fmla="*/ 0 w 99418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1855" h="6857999">
                <a:moveTo>
                  <a:pt x="0" y="0"/>
                </a:moveTo>
                <a:lnTo>
                  <a:pt x="9937357" y="0"/>
                </a:lnTo>
                <a:lnTo>
                  <a:pt x="9832277" y="39498"/>
                </a:lnTo>
                <a:cubicBezTo>
                  <a:pt x="8447686" y="597798"/>
                  <a:pt x="7476161" y="1904816"/>
                  <a:pt x="7476161" y="3428154"/>
                </a:cubicBezTo>
                <a:cubicBezTo>
                  <a:pt x="7476161" y="4951493"/>
                  <a:pt x="8447686" y="6258510"/>
                  <a:pt x="9832277" y="6816810"/>
                </a:cubicBezTo>
                <a:lnTo>
                  <a:pt x="9941855" y="6857999"/>
                </a:lnTo>
                <a:lnTo>
                  <a:pt x="0" y="685799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Background (Content)">
            <a:extLst>
              <a:ext uri="{FF2B5EF4-FFF2-40B4-BE49-F238E27FC236}">
                <a16:creationId xmlns:a16="http://schemas.microsoft.com/office/drawing/2014/main" id="{FD3B6CF3-29C8-4B48-8C3D-E9499655AA6B}"/>
              </a:ext>
              <a:ext uri="{C183D7F6-B498-43B3-948B-1728B52AA6E4}">
                <adec:decorative xmlns:adec="http://schemas.microsoft.com/office/drawing/2017/decorative" val="1"/>
              </a:ext>
            </a:extLst>
          </p:cNvPr>
          <p:cNvSpPr/>
          <p:nvPr userDrawn="1"/>
        </p:nvSpPr>
        <p:spPr>
          <a:xfrm>
            <a:off x="0" y="-2"/>
            <a:ext cx="9695785" cy="6858000"/>
          </a:xfrm>
          <a:custGeom>
            <a:avLst/>
            <a:gdLst>
              <a:gd name="connsiteX0" fmla="*/ 0 w 9695785"/>
              <a:gd name="connsiteY0" fmla="*/ 0 h 6858000"/>
              <a:gd name="connsiteX1" fmla="*/ 9691494 w 9695785"/>
              <a:gd name="connsiteY1" fmla="*/ 0 h 6858000"/>
              <a:gd name="connsiteX2" fmla="*/ 9591318 w 9695785"/>
              <a:gd name="connsiteY2" fmla="*/ 39498 h 6858000"/>
              <a:gd name="connsiteX3" fmla="*/ 7345166 w 9695785"/>
              <a:gd name="connsiteY3" fmla="*/ 3428154 h 6858000"/>
              <a:gd name="connsiteX4" fmla="*/ 9591318 w 9695785"/>
              <a:gd name="connsiteY4" fmla="*/ 6816810 h 6858000"/>
              <a:gd name="connsiteX5" fmla="*/ 9695785 w 9695785"/>
              <a:gd name="connsiteY5" fmla="*/ 6858000 h 6858000"/>
              <a:gd name="connsiteX6" fmla="*/ 0 w 969578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5785" h="6858000">
                <a:moveTo>
                  <a:pt x="0" y="0"/>
                </a:moveTo>
                <a:lnTo>
                  <a:pt x="9691494" y="0"/>
                </a:lnTo>
                <a:lnTo>
                  <a:pt x="9591318" y="39498"/>
                </a:lnTo>
                <a:cubicBezTo>
                  <a:pt x="8271349" y="597798"/>
                  <a:pt x="7345166" y="1904816"/>
                  <a:pt x="7345166" y="3428154"/>
                </a:cubicBezTo>
                <a:cubicBezTo>
                  <a:pt x="7345166" y="4951493"/>
                  <a:pt x="8271349" y="6258510"/>
                  <a:pt x="9591318" y="6816810"/>
                </a:cubicBezTo>
                <a:lnTo>
                  <a:pt x="9695785" y="6858000"/>
                </a:lnTo>
                <a:lnTo>
                  <a:pt x="0" y="6858000"/>
                </a:lnTo>
                <a:close/>
              </a:path>
            </a:pathLst>
          </a:custGeom>
          <a:gradFill>
            <a:gsLst>
              <a:gs pos="100000">
                <a:schemeClr val="accent1"/>
              </a:gs>
              <a:gs pos="0">
                <a:schemeClr val="accent2"/>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datis Logo">
            <a:extLst>
              <a:ext uri="{FF2B5EF4-FFF2-40B4-BE49-F238E27FC236}">
                <a16:creationId xmlns:a16="http://schemas.microsoft.com/office/drawing/2014/main" id="{D2F47E18-B02F-4AC8-89CD-7B9B3332D0BD}"/>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7200" y="768350"/>
            <a:ext cx="2475940" cy="536657"/>
          </a:xfrm>
          <a:prstGeom prst="rect">
            <a:avLst/>
          </a:prstGeom>
        </p:spPr>
      </p:pic>
      <p:sp>
        <p:nvSpPr>
          <p:cNvPr id="2" name="Title">
            <a:extLst>
              <a:ext uri="{FF2B5EF4-FFF2-40B4-BE49-F238E27FC236}">
                <a16:creationId xmlns:a16="http://schemas.microsoft.com/office/drawing/2014/main" id="{DC3625CD-96BD-431D-9D04-3AFD6BB6C7EC}"/>
              </a:ext>
            </a:extLst>
          </p:cNvPr>
          <p:cNvSpPr>
            <a:spLocks noGrp="1"/>
          </p:cNvSpPr>
          <p:nvPr>
            <p:ph type="ctrTitle"/>
          </p:nvPr>
        </p:nvSpPr>
        <p:spPr>
          <a:xfrm>
            <a:off x="816206" y="1122363"/>
            <a:ext cx="6462944" cy="2387600"/>
          </a:xfrm>
          <a:noFill/>
        </p:spPr>
        <p:txBody>
          <a:bodyPr lIns="90000" rIns="90000" anchor="b"/>
          <a:lstStyle>
            <a:lvl1pPr algn="l">
              <a:defRPr sz="6000">
                <a:solidFill>
                  <a:schemeClr val="tx1"/>
                </a:solidFill>
              </a:defRPr>
            </a:lvl1pPr>
          </a:lstStyle>
          <a:p>
            <a:r>
              <a:rPr lang="en-US"/>
              <a:t>Click to edit Master title style</a:t>
            </a:r>
            <a:endParaRPr lang="en-GB"/>
          </a:p>
        </p:txBody>
      </p:sp>
      <p:sp>
        <p:nvSpPr>
          <p:cNvPr id="3" name="Subtitle">
            <a:extLst>
              <a:ext uri="{FF2B5EF4-FFF2-40B4-BE49-F238E27FC236}">
                <a16:creationId xmlns:a16="http://schemas.microsoft.com/office/drawing/2014/main" id="{0032C6B9-0010-4CB2-AE71-84CF149AB6D8}"/>
              </a:ext>
            </a:extLst>
          </p:cNvPr>
          <p:cNvSpPr>
            <a:spLocks noGrp="1"/>
          </p:cNvSpPr>
          <p:nvPr>
            <p:ph type="subTitle" idx="1"/>
          </p:nvPr>
        </p:nvSpPr>
        <p:spPr>
          <a:xfrm>
            <a:off x="816205" y="3602038"/>
            <a:ext cx="5279795" cy="1655762"/>
          </a:xfrm>
        </p:spPr>
        <p:txBody>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2" name="Supporting Text">
            <a:extLst>
              <a:ext uri="{FF2B5EF4-FFF2-40B4-BE49-F238E27FC236}">
                <a16:creationId xmlns:a16="http://schemas.microsoft.com/office/drawing/2014/main" id="{CB54D9AC-E4C8-4B54-893A-30ED837E347D}"/>
              </a:ext>
            </a:extLst>
          </p:cNvPr>
          <p:cNvSpPr>
            <a:spLocks noGrp="1"/>
          </p:cNvSpPr>
          <p:nvPr>
            <p:ph type="body" sz="quarter" idx="13"/>
          </p:nvPr>
        </p:nvSpPr>
        <p:spPr>
          <a:xfrm>
            <a:off x="816205" y="5349810"/>
            <a:ext cx="5280025" cy="496888"/>
          </a:xfrm>
        </p:spPr>
        <p:txBody>
          <a:bodyPr anchor="b"/>
          <a:lstStyle>
            <a:lvl1pPr marL="0" indent="0">
              <a:buNone/>
              <a:defRPr sz="1800">
                <a:solidFill>
                  <a:schemeClr val="tx2"/>
                </a:solidFill>
              </a:defRPr>
            </a:lvl1pPr>
          </a:lstStyle>
          <a:p>
            <a:pPr lvl="0"/>
            <a:r>
              <a:rPr lang="en-US"/>
              <a:t>Click to edit Master text styles</a:t>
            </a:r>
          </a:p>
        </p:txBody>
      </p:sp>
      <p:sp>
        <p:nvSpPr>
          <p:cNvPr id="4" name="Date">
            <a:extLst>
              <a:ext uri="{FF2B5EF4-FFF2-40B4-BE49-F238E27FC236}">
                <a16:creationId xmlns:a16="http://schemas.microsoft.com/office/drawing/2014/main" id="{34D6B43A-3380-4440-8099-9BD7E729EF69}"/>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E900ECDA-8FFF-4AC4-88CF-4BD302101A21}"/>
              </a:ext>
            </a:extLst>
          </p:cNvPr>
          <p:cNvSpPr>
            <a:spLocks noGrp="1"/>
          </p:cNvSpPr>
          <p:nvPr>
            <p:ph type="ftr" sz="quarter" idx="11"/>
          </p:nvPr>
        </p:nvSpPr>
        <p:spPr/>
        <p:txBody>
          <a:bodyPr/>
          <a:lstStyle/>
          <a:p>
            <a:endParaRPr lang="en-GB"/>
          </a:p>
        </p:txBody>
      </p:sp>
      <p:sp>
        <p:nvSpPr>
          <p:cNvPr id="6" name="Slide Number">
            <a:extLst>
              <a:ext uri="{FF2B5EF4-FFF2-40B4-BE49-F238E27FC236}">
                <a16:creationId xmlns:a16="http://schemas.microsoft.com/office/drawing/2014/main" id="{B588D023-1846-4640-9E86-D6924963C4A8}"/>
              </a:ext>
            </a:extLst>
          </p:cNvPr>
          <p:cNvSpPr>
            <a:spLocks noGrp="1"/>
          </p:cNvSpPr>
          <p:nvPr>
            <p:ph type="sldNum" sz="quarter" idx="12"/>
          </p:nvPr>
        </p:nvSpPr>
        <p:spPr/>
        <p:txBody>
          <a:bodyPr/>
          <a:lstStyle/>
          <a:p>
            <a:fld id="{10B511D4-00FD-4E43-850D-2582DEB81FEB}" type="slidenum">
              <a:rPr lang="en-GB" smtClean="0"/>
              <a:t>‹#›</a:t>
            </a:fld>
            <a:endParaRPr lang="en-GB"/>
          </a:p>
        </p:txBody>
      </p:sp>
      <p:sp>
        <p:nvSpPr>
          <p:cNvPr id="7" name="TextBox 6">
            <a:extLst>
              <a:ext uri="{FF2B5EF4-FFF2-40B4-BE49-F238E27FC236}">
                <a16:creationId xmlns:a16="http://schemas.microsoft.com/office/drawing/2014/main" id="{46F495C0-CBEF-4468-95DA-0A8E85349AE0}"/>
              </a:ext>
            </a:extLst>
          </p:cNvPr>
          <p:cNvSpPr txBox="1"/>
          <p:nvPr userDrawn="1"/>
        </p:nvSpPr>
        <p:spPr>
          <a:xfrm>
            <a:off x="8744447" y="713512"/>
            <a:ext cx="3145413" cy="646331"/>
          </a:xfrm>
          <a:prstGeom prst="rect">
            <a:avLst/>
          </a:prstGeom>
          <a:noFill/>
        </p:spPr>
        <p:txBody>
          <a:bodyPr wrap="none" rtlCol="0">
            <a:spAutoFit/>
          </a:bodyPr>
          <a:lstStyle/>
          <a:p>
            <a:pPr algn="r"/>
            <a:r>
              <a:rPr lang="en-GB"/>
              <a:t>Protecting Organisations,</a:t>
            </a:r>
          </a:p>
          <a:p>
            <a:pPr algn="r"/>
            <a:r>
              <a:rPr lang="en-GB" b="0"/>
              <a:t>Connecting People</a:t>
            </a:r>
          </a:p>
        </p:txBody>
      </p:sp>
      <p:sp>
        <p:nvSpPr>
          <p:cNvPr id="14" name="TextBox 13">
            <a:extLst>
              <a:ext uri="{FF2B5EF4-FFF2-40B4-BE49-F238E27FC236}">
                <a16:creationId xmlns:a16="http://schemas.microsoft.com/office/drawing/2014/main" id="{DEBAF15A-08BF-44DF-8EDE-2D05741E5165}"/>
              </a:ext>
            </a:extLst>
          </p:cNvPr>
          <p:cNvSpPr txBox="1"/>
          <p:nvPr userDrawn="1"/>
        </p:nvSpPr>
        <p:spPr>
          <a:xfrm>
            <a:off x="815974" y="6011367"/>
            <a:ext cx="6895153" cy="276999"/>
          </a:xfrm>
          <a:prstGeom prst="rect">
            <a:avLst/>
          </a:prstGeom>
          <a:noFill/>
        </p:spPr>
        <p:txBody>
          <a:bodyPr wrap="square" rtlCol="0" anchor="b">
            <a:spAutoFit/>
          </a:bodyPr>
          <a:lstStyle/>
          <a:p>
            <a:pPr algn="l"/>
            <a:r>
              <a:rPr lang="en-GB" sz="1200" b="0" i="1">
                <a:latin typeface="+mj-lt"/>
              </a:rPr>
              <a:t>protecting organisations, </a:t>
            </a:r>
            <a:r>
              <a:rPr lang="en-GB" sz="1200" b="0" i="1">
                <a:solidFill>
                  <a:schemeClr val="bg1"/>
                </a:solidFill>
                <a:latin typeface="+mj-lt"/>
              </a:rPr>
              <a:t>connecting people</a:t>
            </a:r>
          </a:p>
        </p:txBody>
      </p:sp>
    </p:spTree>
    <p:extLst>
      <p:ext uri="{BB962C8B-B14F-4D97-AF65-F5344CB8AC3E}">
        <p14:creationId xmlns:p14="http://schemas.microsoft.com/office/powerpoint/2010/main" val="26310535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1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Condatis Logo">
            <a:extLst>
              <a:ext uri="{FF2B5EF4-FFF2-40B4-BE49-F238E27FC236}">
                <a16:creationId xmlns:a16="http://schemas.microsoft.com/office/drawing/2014/main" id="{85DF9D8E-2755-400F-90EE-40BFE14A2DF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75501" y="5936375"/>
            <a:ext cx="1290489" cy="279712"/>
          </a:xfrm>
          <a:prstGeom prst="rect">
            <a:avLst/>
          </a:prstGeom>
        </p:spPr>
      </p:pic>
      <p:sp>
        <p:nvSpPr>
          <p:cNvPr id="2" name="Title">
            <a:extLst>
              <a:ext uri="{FF2B5EF4-FFF2-40B4-BE49-F238E27FC236}">
                <a16:creationId xmlns:a16="http://schemas.microsoft.com/office/drawing/2014/main" id="{359DF658-6E85-4052-B050-F940F7C776BA}"/>
              </a:ext>
            </a:extLst>
          </p:cNvPr>
          <p:cNvSpPr>
            <a:spLocks noGrp="1"/>
          </p:cNvSpPr>
          <p:nvPr>
            <p:ph type="title"/>
          </p:nvPr>
        </p:nvSpPr>
        <p:spPr/>
        <p:txBody>
          <a:bodyPr/>
          <a:lstStyle/>
          <a:p>
            <a:r>
              <a:rPr lang="en-US"/>
              <a:t>Click to edit Master title style</a:t>
            </a:r>
            <a:endParaRPr lang="en-GB"/>
          </a:p>
        </p:txBody>
      </p:sp>
      <p:sp>
        <p:nvSpPr>
          <p:cNvPr id="3" name="Text">
            <a:extLst>
              <a:ext uri="{FF2B5EF4-FFF2-40B4-BE49-F238E27FC236}">
                <a16:creationId xmlns:a16="http://schemas.microsoft.com/office/drawing/2014/main" id="{F82A06C2-B630-42B3-9083-9B52D1F30A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a:extLst>
              <a:ext uri="{FF2B5EF4-FFF2-40B4-BE49-F238E27FC236}">
                <a16:creationId xmlns:a16="http://schemas.microsoft.com/office/drawing/2014/main" id="{86CF53B8-A07B-488C-9A55-89218665A3D0}"/>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DCA1F415-8A60-4A39-89F4-1D1859E972D1}"/>
              </a:ext>
            </a:extLst>
          </p:cNvPr>
          <p:cNvSpPr>
            <a:spLocks noGrp="1"/>
          </p:cNvSpPr>
          <p:nvPr>
            <p:ph type="ftr" sz="quarter" idx="11"/>
          </p:nvPr>
        </p:nvSpPr>
        <p:spPr/>
        <p:txBody>
          <a:bodyPr/>
          <a:lstStyle/>
          <a:p>
            <a:endParaRPr lang="en-GB"/>
          </a:p>
        </p:txBody>
      </p:sp>
      <p:sp>
        <p:nvSpPr>
          <p:cNvPr id="6" name="Slide Number">
            <a:extLst>
              <a:ext uri="{FF2B5EF4-FFF2-40B4-BE49-F238E27FC236}">
                <a16:creationId xmlns:a16="http://schemas.microsoft.com/office/drawing/2014/main" id="{A5361E82-70AF-4E91-8B2A-8DD83855825E}"/>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1450603064"/>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Condatis Logo">
            <a:extLst>
              <a:ext uri="{FF2B5EF4-FFF2-40B4-BE49-F238E27FC236}">
                <a16:creationId xmlns:a16="http://schemas.microsoft.com/office/drawing/2014/main" id="{76300EA9-159E-4376-961C-C3BE74EBD0F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75501" y="5936375"/>
            <a:ext cx="1290489" cy="279712"/>
          </a:xfrm>
          <a:prstGeom prst="rect">
            <a:avLst/>
          </a:prstGeom>
        </p:spPr>
      </p:pic>
      <p:sp>
        <p:nvSpPr>
          <p:cNvPr id="2" name="Title">
            <a:extLst>
              <a:ext uri="{FF2B5EF4-FFF2-40B4-BE49-F238E27FC236}">
                <a16:creationId xmlns:a16="http://schemas.microsoft.com/office/drawing/2014/main" id="{99A7E5EA-E3E5-4536-B12B-AA62BAD02A3B}"/>
              </a:ext>
            </a:extLst>
          </p:cNvPr>
          <p:cNvSpPr>
            <a:spLocks noGrp="1"/>
          </p:cNvSpPr>
          <p:nvPr>
            <p:ph type="title" orient="vert"/>
          </p:nvPr>
        </p:nvSpPr>
        <p:spPr>
          <a:xfrm>
            <a:off x="8724900" y="0"/>
            <a:ext cx="2628900" cy="6176963"/>
          </a:xfrm>
        </p:spPr>
        <p:txBody>
          <a:bodyPr vert="eaVert" tIns="410400"/>
          <a:lstStyle/>
          <a:p>
            <a:r>
              <a:rPr lang="en-US"/>
              <a:t>Click to edit Master title style</a:t>
            </a:r>
            <a:endParaRPr lang="en-GB"/>
          </a:p>
        </p:txBody>
      </p:sp>
      <p:sp>
        <p:nvSpPr>
          <p:cNvPr id="3" name="Text">
            <a:extLst>
              <a:ext uri="{FF2B5EF4-FFF2-40B4-BE49-F238E27FC236}">
                <a16:creationId xmlns:a16="http://schemas.microsoft.com/office/drawing/2014/main" id="{4A8ECC0E-D632-4094-AA65-3FD77A6F08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a:extLst>
              <a:ext uri="{FF2B5EF4-FFF2-40B4-BE49-F238E27FC236}">
                <a16:creationId xmlns:a16="http://schemas.microsoft.com/office/drawing/2014/main" id="{2B49B4DE-542A-42E9-8BFC-D5460BB113B4}"/>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47068754-2698-4244-A64A-191D30557958}"/>
              </a:ext>
            </a:extLst>
          </p:cNvPr>
          <p:cNvSpPr>
            <a:spLocks noGrp="1"/>
          </p:cNvSpPr>
          <p:nvPr>
            <p:ph type="ftr" sz="quarter" idx="11"/>
          </p:nvPr>
        </p:nvSpPr>
        <p:spPr/>
        <p:txBody>
          <a:bodyPr/>
          <a:lstStyle/>
          <a:p>
            <a:endParaRPr lang="en-GB"/>
          </a:p>
        </p:txBody>
      </p:sp>
      <p:sp>
        <p:nvSpPr>
          <p:cNvPr id="6" name="Slide Number">
            <a:extLst>
              <a:ext uri="{FF2B5EF4-FFF2-40B4-BE49-F238E27FC236}">
                <a16:creationId xmlns:a16="http://schemas.microsoft.com/office/drawing/2014/main" id="{456C2990-7E13-4666-9688-A2D9A7F88C1F}"/>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279013076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pic>
        <p:nvPicPr>
          <p:cNvPr id="7" name="Condatis Logo">
            <a:extLst>
              <a:ext uri="{FF2B5EF4-FFF2-40B4-BE49-F238E27FC236}">
                <a16:creationId xmlns:a16="http://schemas.microsoft.com/office/drawing/2014/main" id="{329900C0-76DB-4B29-8259-8B49832222F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sp>
        <p:nvSpPr>
          <p:cNvPr id="2" name="Title">
            <a:extLst>
              <a:ext uri="{FF2B5EF4-FFF2-40B4-BE49-F238E27FC236}">
                <a16:creationId xmlns:a16="http://schemas.microsoft.com/office/drawing/2014/main" id="{373BB838-0A0D-4CE9-B357-94287D2983AD}"/>
              </a:ext>
            </a:extLst>
          </p:cNvPr>
          <p:cNvSpPr>
            <a:spLocks noGrp="1"/>
          </p:cNvSpPr>
          <p:nvPr>
            <p:ph type="title"/>
          </p:nvPr>
        </p:nvSpPr>
        <p:spPr>
          <a:xfrm>
            <a:off x="0" y="365125"/>
            <a:ext cx="12192000" cy="1325563"/>
          </a:xfrm>
          <a:noFill/>
        </p:spPr>
        <p:txBody>
          <a:bodyPr lIns="928800" rIns="928800"/>
          <a:lstStyle>
            <a:lvl1pPr>
              <a:defRPr>
                <a:solidFill>
                  <a:schemeClr val="tx1"/>
                </a:solidFill>
              </a:defRPr>
            </a:lvl1pPr>
          </a:lstStyle>
          <a:p>
            <a:r>
              <a:rPr lang="en-US"/>
              <a:t>Click to edit Master title style</a:t>
            </a:r>
            <a:endParaRPr lang="en-GB"/>
          </a:p>
        </p:txBody>
      </p:sp>
      <p:sp>
        <p:nvSpPr>
          <p:cNvPr id="14" name="Content">
            <a:extLst>
              <a:ext uri="{FF2B5EF4-FFF2-40B4-BE49-F238E27FC236}">
                <a16:creationId xmlns:a16="http://schemas.microsoft.com/office/drawing/2014/main" id="{3BBE5A89-4D78-4369-9BDD-96BD7F85AC0F}"/>
              </a:ext>
            </a:extLst>
          </p:cNvPr>
          <p:cNvSpPr>
            <a:spLocks noGrp="1"/>
          </p:cNvSpPr>
          <p:nvPr>
            <p:ph sz="quarter" idx="13"/>
          </p:nvPr>
        </p:nvSpPr>
        <p:spPr>
          <a:xfrm>
            <a:off x="838799" y="1825199"/>
            <a:ext cx="10515600" cy="4352400"/>
          </a:xfrm>
        </p:spPr>
        <p:txBody>
          <a:bodyPr/>
          <a:lstStyle>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a:extLst>
              <a:ext uri="{FF2B5EF4-FFF2-40B4-BE49-F238E27FC236}">
                <a16:creationId xmlns:a16="http://schemas.microsoft.com/office/drawing/2014/main" id="{4C6D660B-758D-4F8A-A33D-FC25075473A2}"/>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9C93762D-5662-4D36-A6FE-8BA0BFD67E9C}"/>
              </a:ext>
            </a:extLst>
          </p:cNvPr>
          <p:cNvSpPr>
            <a:spLocks noGrp="1"/>
          </p:cNvSpPr>
          <p:nvPr>
            <p:ph type="ftr" sz="quarter" idx="11"/>
          </p:nvPr>
        </p:nvSpPr>
        <p:spPr/>
        <p:txBody>
          <a:bodyPr/>
          <a:lstStyle/>
          <a:p>
            <a:endParaRPr lang="en-GB"/>
          </a:p>
        </p:txBody>
      </p:sp>
      <p:sp>
        <p:nvSpPr>
          <p:cNvPr id="6" name="Slide Number">
            <a:extLst>
              <a:ext uri="{FF2B5EF4-FFF2-40B4-BE49-F238E27FC236}">
                <a16:creationId xmlns:a16="http://schemas.microsoft.com/office/drawing/2014/main" id="{B6A871D0-AB5F-4C97-ACC2-FC38ABF8F2B3}"/>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62908463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bg1"/>
        </a:solidFill>
        <a:effectLst/>
      </p:bgPr>
    </p:bg>
    <p:spTree>
      <p:nvGrpSpPr>
        <p:cNvPr id="1" name=""/>
        <p:cNvGrpSpPr/>
        <p:nvPr/>
      </p:nvGrpSpPr>
      <p:grpSpPr>
        <a:xfrm>
          <a:off x="0" y="0"/>
          <a:ext cx="0" cy="0"/>
          <a:chOff x="0" y="0"/>
          <a:chExt cx="0" cy="0"/>
        </a:xfrm>
      </p:grpSpPr>
      <p:pic>
        <p:nvPicPr>
          <p:cNvPr id="6" name="Condatis Logo">
            <a:extLst>
              <a:ext uri="{FF2B5EF4-FFF2-40B4-BE49-F238E27FC236}">
                <a16:creationId xmlns:a16="http://schemas.microsoft.com/office/drawing/2014/main" id="{1B83D4D1-B110-45FE-A26B-8D71AFDA3FC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sp>
        <p:nvSpPr>
          <p:cNvPr id="2" name="Title">
            <a:extLst>
              <a:ext uri="{FF2B5EF4-FFF2-40B4-BE49-F238E27FC236}">
                <a16:creationId xmlns:a16="http://schemas.microsoft.com/office/drawing/2014/main" id="{82209E5D-C045-4AC4-AA40-C9CCD62DDEBD}"/>
              </a:ext>
            </a:extLst>
          </p:cNvPr>
          <p:cNvSpPr>
            <a:spLocks noGrp="1"/>
          </p:cNvSpPr>
          <p:nvPr>
            <p:ph type="title"/>
          </p:nvPr>
        </p:nvSpPr>
        <p:spPr/>
        <p:txBody>
          <a:bodyPr/>
          <a:lstStyle/>
          <a:p>
            <a:r>
              <a:rPr lang="en-US"/>
              <a:t>Click to edit Master title style</a:t>
            </a:r>
            <a:endParaRPr lang="en-GB"/>
          </a:p>
        </p:txBody>
      </p:sp>
      <p:sp>
        <p:nvSpPr>
          <p:cNvPr id="3" name="Date">
            <a:extLst>
              <a:ext uri="{FF2B5EF4-FFF2-40B4-BE49-F238E27FC236}">
                <a16:creationId xmlns:a16="http://schemas.microsoft.com/office/drawing/2014/main" id="{61288F60-28C6-4411-BE39-B24172814ED5}"/>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4" name="Footer">
            <a:extLst>
              <a:ext uri="{FF2B5EF4-FFF2-40B4-BE49-F238E27FC236}">
                <a16:creationId xmlns:a16="http://schemas.microsoft.com/office/drawing/2014/main" id="{6B7C3E05-ACAF-4469-B0AE-978E7062E0CA}"/>
              </a:ext>
            </a:extLst>
          </p:cNvPr>
          <p:cNvSpPr>
            <a:spLocks noGrp="1"/>
          </p:cNvSpPr>
          <p:nvPr>
            <p:ph type="ftr" sz="quarter" idx="11"/>
          </p:nvPr>
        </p:nvSpPr>
        <p:spPr/>
        <p:txBody>
          <a:bodyPr/>
          <a:lstStyle/>
          <a:p>
            <a:endParaRPr lang="en-GB"/>
          </a:p>
        </p:txBody>
      </p:sp>
      <p:sp>
        <p:nvSpPr>
          <p:cNvPr id="5" name="Slide Number">
            <a:extLst>
              <a:ext uri="{FF2B5EF4-FFF2-40B4-BE49-F238E27FC236}">
                <a16:creationId xmlns:a16="http://schemas.microsoft.com/office/drawing/2014/main" id="{D08C2458-47E0-4310-9F38-A1698F3421E5}"/>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255185936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bg>
      <p:bgRef idx="1001">
        <a:schemeClr val="bg1"/>
      </p:bgRef>
    </p:bg>
    <p:spTree>
      <p:nvGrpSpPr>
        <p:cNvPr id="1" name=""/>
        <p:cNvGrpSpPr/>
        <p:nvPr/>
      </p:nvGrpSpPr>
      <p:grpSpPr>
        <a:xfrm>
          <a:off x="0" y="0"/>
          <a:ext cx="0" cy="0"/>
          <a:chOff x="0" y="0"/>
          <a:chExt cx="0" cy="0"/>
        </a:xfrm>
      </p:grpSpPr>
      <p:pic>
        <p:nvPicPr>
          <p:cNvPr id="7" name="Condatis Logo">
            <a:extLst>
              <a:ext uri="{FF2B5EF4-FFF2-40B4-BE49-F238E27FC236}">
                <a16:creationId xmlns:a16="http://schemas.microsoft.com/office/drawing/2014/main" id="{329900C0-76DB-4B29-8259-8B49832222F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sp>
        <p:nvSpPr>
          <p:cNvPr id="13" name="Content">
            <a:extLst>
              <a:ext uri="{FF2B5EF4-FFF2-40B4-BE49-F238E27FC236}">
                <a16:creationId xmlns:a16="http://schemas.microsoft.com/office/drawing/2014/main" id="{8019852E-257C-4EB7-9488-35890614EFFF}"/>
              </a:ext>
            </a:extLst>
          </p:cNvPr>
          <p:cNvSpPr>
            <a:spLocks noGrp="1"/>
          </p:cNvSpPr>
          <p:nvPr>
            <p:ph sz="quarter" idx="13"/>
          </p:nvPr>
        </p:nvSpPr>
        <p:spPr>
          <a:xfrm>
            <a:off x="838800" y="363600"/>
            <a:ext cx="10515600" cy="581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a:extLst>
              <a:ext uri="{FF2B5EF4-FFF2-40B4-BE49-F238E27FC236}">
                <a16:creationId xmlns:a16="http://schemas.microsoft.com/office/drawing/2014/main" id="{4C6D660B-758D-4F8A-A33D-FC25075473A2}"/>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9C93762D-5662-4D36-A6FE-8BA0BFD67E9C}"/>
              </a:ext>
            </a:extLst>
          </p:cNvPr>
          <p:cNvSpPr>
            <a:spLocks noGrp="1"/>
          </p:cNvSpPr>
          <p:nvPr>
            <p:ph type="ftr" sz="quarter" idx="11"/>
          </p:nvPr>
        </p:nvSpPr>
        <p:spPr/>
        <p:txBody>
          <a:bodyPr/>
          <a:lstStyle/>
          <a:p>
            <a:endParaRPr lang="en-GB"/>
          </a:p>
        </p:txBody>
      </p:sp>
      <p:sp>
        <p:nvSpPr>
          <p:cNvPr id="6" name="Slide Number">
            <a:extLst>
              <a:ext uri="{FF2B5EF4-FFF2-40B4-BE49-F238E27FC236}">
                <a16:creationId xmlns:a16="http://schemas.microsoft.com/office/drawing/2014/main" id="{B6A871D0-AB5F-4C97-ACC2-FC38ABF8F2B3}"/>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163904516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Condatis Orange)">
    <p:bg>
      <p:bgPr>
        <a:solidFill>
          <a:schemeClr val="accent1"/>
        </a:solidFill>
        <a:effectLst/>
      </p:bgPr>
    </p:bg>
    <p:spTree>
      <p:nvGrpSpPr>
        <p:cNvPr id="1" name=""/>
        <p:cNvGrpSpPr/>
        <p:nvPr/>
      </p:nvGrpSpPr>
      <p:grpSpPr>
        <a:xfrm>
          <a:off x="0" y="0"/>
          <a:ext cx="0" cy="0"/>
          <a:chOff x="0" y="0"/>
          <a:chExt cx="0" cy="0"/>
        </a:xfrm>
      </p:grpSpPr>
      <p:pic>
        <p:nvPicPr>
          <p:cNvPr id="10" name="Condatis Logo">
            <a:extLst>
              <a:ext uri="{FF2B5EF4-FFF2-40B4-BE49-F238E27FC236}">
                <a16:creationId xmlns:a16="http://schemas.microsoft.com/office/drawing/2014/main" id="{70E05ED5-B22E-4463-A25D-8DCB3D6BB4B1}"/>
              </a:ext>
              <a:ext uri="{C183D7F6-B498-43B3-948B-1728B52AA6E4}">
                <adec:decorative xmlns:adec="http://schemas.microsoft.com/office/drawing/2017/decorative" val="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07200" y="768350"/>
            <a:ext cx="2475940" cy="536657"/>
          </a:xfrm>
          <a:prstGeom prst="rect">
            <a:avLst/>
          </a:prstGeom>
        </p:spPr>
      </p:pic>
      <p:sp>
        <p:nvSpPr>
          <p:cNvPr id="2" name="Title">
            <a:extLst>
              <a:ext uri="{FF2B5EF4-FFF2-40B4-BE49-F238E27FC236}">
                <a16:creationId xmlns:a16="http://schemas.microsoft.com/office/drawing/2014/main" id="{F9A66477-8DC1-41AD-B6C2-A785BED66BE7}"/>
              </a:ext>
            </a:extLst>
          </p:cNvPr>
          <p:cNvSpPr>
            <a:spLocks noGrp="1"/>
          </p:cNvSpPr>
          <p:nvPr>
            <p:ph type="title"/>
          </p:nvPr>
        </p:nvSpPr>
        <p:spPr>
          <a:xfrm>
            <a:off x="831850" y="1709738"/>
            <a:ext cx="10515600" cy="2852737"/>
          </a:xfrm>
        </p:spPr>
        <p:txBody>
          <a:bodyPr lIns="90000" rIns="90000" anchor="b"/>
          <a:lstStyle>
            <a:lvl1pPr>
              <a:defRPr sz="6000">
                <a:solidFill>
                  <a:schemeClr val="bg1"/>
                </a:solidFill>
              </a:defRPr>
            </a:lvl1pPr>
          </a:lstStyle>
          <a:p>
            <a:r>
              <a:rPr lang="en-US"/>
              <a:t>Click to edit Master title style</a:t>
            </a:r>
            <a:endParaRPr lang="en-GB"/>
          </a:p>
        </p:txBody>
      </p:sp>
      <p:sp>
        <p:nvSpPr>
          <p:cNvPr id="3" name="Subtitle">
            <a:extLst>
              <a:ext uri="{FF2B5EF4-FFF2-40B4-BE49-F238E27FC236}">
                <a16:creationId xmlns:a16="http://schemas.microsoft.com/office/drawing/2014/main" id="{C41D8F15-5DE9-44CE-8B00-BE41910AE39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a:extLst>
              <a:ext uri="{FF2B5EF4-FFF2-40B4-BE49-F238E27FC236}">
                <a16:creationId xmlns:a16="http://schemas.microsoft.com/office/drawing/2014/main" id="{0DFB9444-4B06-4A15-A789-F8B638282C82}"/>
              </a:ext>
            </a:extLst>
          </p:cNvPr>
          <p:cNvSpPr>
            <a:spLocks noGrp="1"/>
          </p:cNvSpPr>
          <p:nvPr>
            <p:ph type="dt" sz="half" idx="10"/>
          </p:nvPr>
        </p:nvSpPr>
        <p:spPr/>
        <p:txBody>
          <a:bodyPr/>
          <a:lstStyle>
            <a:lvl1pPr>
              <a:defRPr>
                <a:solidFill>
                  <a:schemeClr val="bg1"/>
                </a:solidFill>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015F528D-31FB-44F5-9CD1-F58CD6F5CC64}"/>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a:extLst>
              <a:ext uri="{FF2B5EF4-FFF2-40B4-BE49-F238E27FC236}">
                <a16:creationId xmlns:a16="http://schemas.microsoft.com/office/drawing/2014/main" id="{2B39A298-5DB8-47A3-BB61-882D5532B0D4}"/>
              </a:ext>
            </a:extLst>
          </p:cNvPr>
          <p:cNvSpPr>
            <a:spLocks noGrp="1"/>
          </p:cNvSpPr>
          <p:nvPr>
            <p:ph type="sldNum" sz="quarter" idx="12"/>
          </p:nvPr>
        </p:nvSpPr>
        <p:spPr/>
        <p:txBody>
          <a:bodyPr/>
          <a:lstStyle>
            <a:lvl1pPr>
              <a:defRPr>
                <a:solidFill>
                  <a:schemeClr val="bg1"/>
                </a:solidFill>
              </a:defRPr>
            </a:lvl1pPr>
          </a:lstStyle>
          <a:p>
            <a:fld id="{10B511D4-00FD-4E43-850D-2582DEB81FEB}" type="slidenum">
              <a:rPr lang="en-GB" smtClean="0"/>
              <a:pPr/>
              <a:t>‹#›</a:t>
            </a:fld>
            <a:endParaRPr lang="en-GB"/>
          </a:p>
        </p:txBody>
      </p:sp>
    </p:spTree>
    <p:extLst>
      <p:ext uri="{BB962C8B-B14F-4D97-AF65-F5344CB8AC3E}">
        <p14:creationId xmlns:p14="http://schemas.microsoft.com/office/powerpoint/2010/main" val="3011335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1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Condatis Orange)">
    <p:bg>
      <p:bgPr>
        <a:solidFill>
          <a:schemeClr val="accent1"/>
        </a:solidFill>
        <a:effectLst/>
      </p:bgPr>
    </p:bg>
    <p:spTree>
      <p:nvGrpSpPr>
        <p:cNvPr id="1" name=""/>
        <p:cNvGrpSpPr/>
        <p:nvPr/>
      </p:nvGrpSpPr>
      <p:grpSpPr>
        <a:xfrm>
          <a:off x="0" y="0"/>
          <a:ext cx="0" cy="0"/>
          <a:chOff x="0" y="0"/>
          <a:chExt cx="0" cy="0"/>
        </a:xfrm>
      </p:grpSpPr>
      <p:sp>
        <p:nvSpPr>
          <p:cNvPr id="10" name="Background (Top)">
            <a:extLst>
              <a:ext uri="{FF2B5EF4-FFF2-40B4-BE49-F238E27FC236}">
                <a16:creationId xmlns:a16="http://schemas.microsoft.com/office/drawing/2014/main" id="{8F1C2507-EE29-4BE4-A4D5-5512E77C8C94}"/>
              </a:ext>
              <a:ext uri="{C183D7F6-B498-43B3-948B-1728B52AA6E4}">
                <adec:decorative xmlns:adec="http://schemas.microsoft.com/office/drawing/2017/decorative" val="1"/>
              </a:ext>
            </a:extLst>
          </p:cNvPr>
          <p:cNvSpPr/>
          <p:nvPr userDrawn="1"/>
        </p:nvSpPr>
        <p:spPr>
          <a:xfrm>
            <a:off x="0" y="0"/>
            <a:ext cx="121920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Background (Content)">
            <a:extLst>
              <a:ext uri="{FF2B5EF4-FFF2-40B4-BE49-F238E27FC236}">
                <a16:creationId xmlns:a16="http://schemas.microsoft.com/office/drawing/2014/main" id="{54E69189-3506-48AD-8037-018F09C81CC0}"/>
              </a:ext>
              <a:ext uri="{C183D7F6-B498-43B3-948B-1728B52AA6E4}">
                <adec:decorative xmlns:adec="http://schemas.microsoft.com/office/drawing/2017/decorative" val="1"/>
              </a:ext>
            </a:extLst>
          </p:cNvPr>
          <p:cNvSpPr/>
          <p:nvPr userDrawn="1"/>
        </p:nvSpPr>
        <p:spPr>
          <a:xfrm>
            <a:off x="0" y="1690688"/>
            <a:ext cx="12192000" cy="516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datis Logo">
            <a:extLst>
              <a:ext uri="{FF2B5EF4-FFF2-40B4-BE49-F238E27FC236}">
                <a16:creationId xmlns:a16="http://schemas.microsoft.com/office/drawing/2014/main" id="{329900C0-76DB-4B29-8259-8B49832222F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555" y="6399056"/>
            <a:ext cx="1290489" cy="279712"/>
          </a:xfrm>
          <a:prstGeom prst="rect">
            <a:avLst/>
          </a:prstGeom>
        </p:spPr>
      </p:pic>
      <p:sp>
        <p:nvSpPr>
          <p:cNvPr id="2" name="Title">
            <a:extLst>
              <a:ext uri="{FF2B5EF4-FFF2-40B4-BE49-F238E27FC236}">
                <a16:creationId xmlns:a16="http://schemas.microsoft.com/office/drawing/2014/main" id="{373BB838-0A0D-4CE9-B357-94287D2983AD}"/>
              </a:ext>
            </a:extLst>
          </p:cNvPr>
          <p:cNvSpPr>
            <a:spLocks noGrp="1"/>
          </p:cNvSpPr>
          <p:nvPr>
            <p:ph type="title"/>
          </p:nvPr>
        </p:nvSpPr>
        <p:spPr>
          <a:xfrm>
            <a:off x="0" y="365125"/>
            <a:ext cx="12192000" cy="1325563"/>
          </a:xfrm>
          <a:noFill/>
        </p:spPr>
        <p:txBody>
          <a:bodyPr lIns="928800" rIns="928800"/>
          <a:lstStyle>
            <a:lvl1pPr>
              <a:defRPr>
                <a:solidFill>
                  <a:schemeClr val="bg1"/>
                </a:solidFill>
              </a:defRPr>
            </a:lvl1pPr>
          </a:lstStyle>
          <a:p>
            <a:r>
              <a:rPr lang="en-US"/>
              <a:t>Click to edit Master title style</a:t>
            </a:r>
            <a:endParaRPr lang="en-GB"/>
          </a:p>
        </p:txBody>
      </p:sp>
      <p:sp>
        <p:nvSpPr>
          <p:cNvPr id="3" name="Content">
            <a:extLst>
              <a:ext uri="{FF2B5EF4-FFF2-40B4-BE49-F238E27FC236}">
                <a16:creationId xmlns:a16="http://schemas.microsoft.com/office/drawing/2014/main" id="{FA4328F6-9CD7-436F-AD01-B214A3C7058C}"/>
              </a:ext>
            </a:extLst>
          </p:cNvPr>
          <p:cNvSpPr>
            <a:spLocks noGrp="1"/>
          </p:cNvSpPr>
          <p:nvPr>
            <p:ph idx="1"/>
          </p:nvPr>
        </p:nvSpPr>
        <p:spPr>
          <a:xfrm>
            <a:off x="838200" y="2052000"/>
            <a:ext cx="10515600" cy="4168800"/>
          </a:xfrm>
        </p:spPr>
        <p:txBody>
          <a:bodyPr/>
          <a:lstStyle>
            <a:lvl1pPr>
              <a:spcAft>
                <a:spcPts val="1200"/>
              </a:spcAft>
              <a:buClr>
                <a:schemeClr val="accent1"/>
              </a:buClr>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a:extLst>
              <a:ext uri="{FF2B5EF4-FFF2-40B4-BE49-F238E27FC236}">
                <a16:creationId xmlns:a16="http://schemas.microsoft.com/office/drawing/2014/main" id="{4C6D660B-758D-4F8A-A33D-FC25075473A2}"/>
              </a:ext>
            </a:extLst>
          </p:cNvPr>
          <p:cNvSpPr>
            <a:spLocks noGrp="1"/>
          </p:cNvSpPr>
          <p:nvPr>
            <p:ph type="dt" sz="half" idx="10"/>
          </p:nvPr>
        </p:nvSpPr>
        <p:spPr/>
        <p:txBody>
          <a:bodyPr/>
          <a:lstStyle>
            <a:lvl1pPr>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9C93762D-5662-4D36-A6FE-8BA0BFD67E9C}"/>
              </a:ext>
            </a:extLst>
          </p:cNvPr>
          <p:cNvSpPr>
            <a:spLocks noGrp="1"/>
          </p:cNvSpPr>
          <p:nvPr>
            <p:ph type="ftr" sz="quarter" idx="11"/>
          </p:nvPr>
        </p:nvSpPr>
        <p:spPr/>
        <p:txBody>
          <a:bodyPr/>
          <a:lstStyle/>
          <a:p>
            <a:endParaRPr lang="en-GB"/>
          </a:p>
        </p:txBody>
      </p:sp>
      <p:sp>
        <p:nvSpPr>
          <p:cNvPr id="6" name="Slide Number">
            <a:extLst>
              <a:ext uri="{FF2B5EF4-FFF2-40B4-BE49-F238E27FC236}">
                <a16:creationId xmlns:a16="http://schemas.microsoft.com/office/drawing/2014/main" id="{B6A871D0-AB5F-4C97-ACC2-FC38ABF8F2B3}"/>
              </a:ext>
            </a:extLst>
          </p:cNvPr>
          <p:cNvSpPr>
            <a:spLocks noGrp="1"/>
          </p:cNvSpPr>
          <p:nvPr>
            <p:ph type="sldNum" sz="quarter" idx="12"/>
          </p:nvPr>
        </p:nvSpPr>
        <p:spPr>
          <a:xfrm>
            <a:off x="8610600" y="6356350"/>
            <a:ext cx="2097955" cy="365125"/>
          </a:xfrm>
        </p:spPr>
        <p:txBody>
          <a:bodyPr/>
          <a:lstStyle/>
          <a:p>
            <a:fld id="{10B511D4-00FD-4E43-850D-2582DEB81FEB}" type="slidenum">
              <a:rPr lang="en-GB" smtClean="0"/>
              <a:t>‹#›</a:t>
            </a:fld>
            <a:endParaRPr lang="en-GB"/>
          </a:p>
        </p:txBody>
      </p:sp>
    </p:spTree>
    <p:extLst>
      <p:ext uri="{BB962C8B-B14F-4D97-AF65-F5344CB8AC3E}">
        <p14:creationId xmlns:p14="http://schemas.microsoft.com/office/powerpoint/2010/main" val="387075886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Condatis Vibrant)">
    <p:bg>
      <p:bgPr>
        <a:gradFill>
          <a:gsLst>
            <a:gs pos="100000">
              <a:schemeClr val="accent1"/>
            </a:gs>
            <a:gs pos="25000">
              <a:schemeClr val="accent2"/>
            </a:gs>
          </a:gsLst>
          <a:lin ang="0" scaled="0"/>
        </a:gradFill>
        <a:effectLst/>
      </p:bgPr>
    </p:bg>
    <p:spTree>
      <p:nvGrpSpPr>
        <p:cNvPr id="1" name=""/>
        <p:cNvGrpSpPr/>
        <p:nvPr/>
      </p:nvGrpSpPr>
      <p:grpSpPr>
        <a:xfrm>
          <a:off x="0" y="0"/>
          <a:ext cx="0" cy="0"/>
          <a:chOff x="0" y="0"/>
          <a:chExt cx="0" cy="0"/>
        </a:xfrm>
      </p:grpSpPr>
      <p:pic>
        <p:nvPicPr>
          <p:cNvPr id="10" name="Condatis Logo">
            <a:extLst>
              <a:ext uri="{FF2B5EF4-FFF2-40B4-BE49-F238E27FC236}">
                <a16:creationId xmlns:a16="http://schemas.microsoft.com/office/drawing/2014/main" id="{70E05ED5-B22E-4463-A25D-8DCB3D6BB4B1}"/>
              </a:ext>
              <a:ext uri="{C183D7F6-B498-43B3-948B-1728B52AA6E4}">
                <adec:decorative xmlns:adec="http://schemas.microsoft.com/office/drawing/2017/decorative" val="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07200" y="768350"/>
            <a:ext cx="2475940" cy="536657"/>
          </a:xfrm>
          <a:prstGeom prst="rect">
            <a:avLst/>
          </a:prstGeom>
        </p:spPr>
      </p:pic>
      <p:sp>
        <p:nvSpPr>
          <p:cNvPr id="2" name="Title">
            <a:extLst>
              <a:ext uri="{FF2B5EF4-FFF2-40B4-BE49-F238E27FC236}">
                <a16:creationId xmlns:a16="http://schemas.microsoft.com/office/drawing/2014/main" id="{F9A66477-8DC1-41AD-B6C2-A785BED66BE7}"/>
              </a:ext>
            </a:extLst>
          </p:cNvPr>
          <p:cNvSpPr>
            <a:spLocks noGrp="1"/>
          </p:cNvSpPr>
          <p:nvPr>
            <p:ph type="title"/>
          </p:nvPr>
        </p:nvSpPr>
        <p:spPr>
          <a:xfrm>
            <a:off x="831850" y="1709738"/>
            <a:ext cx="10515600" cy="2852737"/>
          </a:xfrm>
        </p:spPr>
        <p:txBody>
          <a:bodyPr lIns="90000" rIns="90000" anchor="b"/>
          <a:lstStyle>
            <a:lvl1pPr>
              <a:defRPr sz="6000">
                <a:solidFill>
                  <a:schemeClr val="bg1"/>
                </a:solidFill>
              </a:defRPr>
            </a:lvl1pPr>
          </a:lstStyle>
          <a:p>
            <a:r>
              <a:rPr lang="en-US"/>
              <a:t>Click to edit Master title style</a:t>
            </a:r>
            <a:endParaRPr lang="en-GB"/>
          </a:p>
        </p:txBody>
      </p:sp>
      <p:sp>
        <p:nvSpPr>
          <p:cNvPr id="3" name="Subtitle">
            <a:extLst>
              <a:ext uri="{FF2B5EF4-FFF2-40B4-BE49-F238E27FC236}">
                <a16:creationId xmlns:a16="http://schemas.microsoft.com/office/drawing/2014/main" id="{C41D8F15-5DE9-44CE-8B00-BE41910AE39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a:extLst>
              <a:ext uri="{FF2B5EF4-FFF2-40B4-BE49-F238E27FC236}">
                <a16:creationId xmlns:a16="http://schemas.microsoft.com/office/drawing/2014/main" id="{0DFB9444-4B06-4A15-A789-F8B638282C82}"/>
              </a:ext>
            </a:extLst>
          </p:cNvPr>
          <p:cNvSpPr>
            <a:spLocks noGrp="1"/>
          </p:cNvSpPr>
          <p:nvPr>
            <p:ph type="dt" sz="half" idx="10"/>
          </p:nvPr>
        </p:nvSpPr>
        <p:spPr/>
        <p:txBody>
          <a:bodyPr/>
          <a:lstStyle>
            <a:lvl1pPr>
              <a:defRPr>
                <a:solidFill>
                  <a:schemeClr val="bg1"/>
                </a:solidFill>
              </a:defRPr>
            </a:lvl1pPr>
          </a:lstStyle>
          <a:p>
            <a:fld id="{3D3CEBC6-632D-4436-AA98-229FF8ACE208}" type="datetime3">
              <a:rPr lang="en-GB" smtClean="0"/>
              <a:pPr/>
              <a:t>19 November, 2020</a:t>
            </a:fld>
            <a:endParaRPr lang="en-GB"/>
          </a:p>
        </p:txBody>
      </p:sp>
      <p:sp>
        <p:nvSpPr>
          <p:cNvPr id="5" name="Footer">
            <a:extLst>
              <a:ext uri="{FF2B5EF4-FFF2-40B4-BE49-F238E27FC236}">
                <a16:creationId xmlns:a16="http://schemas.microsoft.com/office/drawing/2014/main" id="{015F528D-31FB-44F5-9CD1-F58CD6F5CC64}"/>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a:extLst>
              <a:ext uri="{FF2B5EF4-FFF2-40B4-BE49-F238E27FC236}">
                <a16:creationId xmlns:a16="http://schemas.microsoft.com/office/drawing/2014/main" id="{2B39A298-5DB8-47A3-BB61-882D5532B0D4}"/>
              </a:ext>
            </a:extLst>
          </p:cNvPr>
          <p:cNvSpPr>
            <a:spLocks noGrp="1"/>
          </p:cNvSpPr>
          <p:nvPr>
            <p:ph type="sldNum" sz="quarter" idx="12"/>
          </p:nvPr>
        </p:nvSpPr>
        <p:spPr/>
        <p:txBody>
          <a:bodyPr/>
          <a:lstStyle>
            <a:lvl1pPr>
              <a:defRPr>
                <a:solidFill>
                  <a:schemeClr val="bg1"/>
                </a:solidFill>
              </a:defRPr>
            </a:lvl1pPr>
          </a:lstStyle>
          <a:p>
            <a:fld id="{10B511D4-00FD-4E43-850D-2582DEB81FEB}" type="slidenum">
              <a:rPr lang="en-GB" smtClean="0"/>
              <a:pPr/>
              <a:t>‹#›</a:t>
            </a:fld>
            <a:endParaRPr lang="en-GB"/>
          </a:p>
        </p:txBody>
      </p:sp>
    </p:spTree>
    <p:extLst>
      <p:ext uri="{BB962C8B-B14F-4D97-AF65-F5344CB8AC3E}">
        <p14:creationId xmlns:p14="http://schemas.microsoft.com/office/powerpoint/2010/main" val="5911474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1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Condatis Crest">
            <a:extLst>
              <a:ext uri="{FF2B5EF4-FFF2-40B4-BE49-F238E27FC236}">
                <a16:creationId xmlns:a16="http://schemas.microsoft.com/office/drawing/2014/main" id="{1F1EA374-E9A0-4811-942A-35910578E0E2}"/>
              </a:ext>
              <a:ext uri="{C183D7F6-B498-43B3-948B-1728B52AA6E4}">
                <adec:decorative xmlns:adec="http://schemas.microsoft.com/office/drawing/2017/decorative" val="1"/>
              </a:ext>
            </a:extLst>
          </p:cNvPr>
          <p:cNvPicPr>
            <a:picLocks noChangeAspect="1"/>
          </p:cNvPicPr>
          <p:nvPr userDrawn="1"/>
        </p:nvPicPr>
        <p:blipFill>
          <a:blip r:embed="rId33">
            <a:alphaModFix amt="10000"/>
            <a:extLst>
              <a:ext uri="{28A0092B-C50C-407E-A947-70E740481C1C}">
                <a14:useLocalDpi xmlns:a14="http://schemas.microsoft.com/office/drawing/2010/main" val="0"/>
              </a:ext>
            </a:extLst>
          </a:blip>
          <a:srcRect/>
          <a:stretch/>
        </p:blipFill>
        <p:spPr>
          <a:xfrm>
            <a:off x="5212690" y="373449"/>
            <a:ext cx="6134760" cy="6109409"/>
          </a:xfrm>
          <a:prstGeom prst="rect">
            <a:avLst/>
          </a:prstGeom>
        </p:spPr>
      </p:pic>
      <p:sp>
        <p:nvSpPr>
          <p:cNvPr id="2" name="Title Placeholder 1"/>
          <p:cNvSpPr>
            <a:spLocks noGrp="1"/>
          </p:cNvSpPr>
          <p:nvPr>
            <p:ph type="title"/>
          </p:nvPr>
        </p:nvSpPr>
        <p:spPr>
          <a:xfrm>
            <a:off x="0" y="365125"/>
            <a:ext cx="12192000" cy="1325563"/>
          </a:xfrm>
          <a:prstGeom prst="rect">
            <a:avLst/>
          </a:prstGeom>
        </p:spPr>
        <p:txBody>
          <a:bodyPr vert="horz" lIns="928800" tIns="187200" rIns="928800" bIns="187200" rtlCol="0" anchor="ctr">
            <a:normAutofit/>
          </a:bodyPr>
          <a:lstStyle/>
          <a:p>
            <a:r>
              <a:rPr kumimoji="0" lang="en-US" sz="4400" b="0" i="0" u="none" strike="noStrike" kern="1200" cap="none" spc="0" normalizeH="0" baseline="0" noProof="0">
                <a:ln>
                  <a:noFill/>
                </a:ln>
                <a:solidFill>
                  <a:srgbClr val="393938"/>
                </a:solidFill>
                <a:effectLst/>
                <a:uLnTx/>
                <a:uFillTx/>
                <a:latin typeface="Montserrat SemiBold"/>
                <a:ea typeface="+mj-ea"/>
                <a:cs typeface="+mj-cs"/>
              </a:rPr>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846CE7D5-CF57-46EF-B807-FDD0502418D4}" type="datetimeFigureOut">
              <a:rPr lang="en-GB" smtClean="0"/>
              <a:pPr/>
              <a:t>19/11/2020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330EA680-D336-4FF7-8B7A-9848BB0A1C32}" type="slidenum">
              <a:rPr lang="en-GB" smtClean="0"/>
              <a:pPr/>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91" r:id="rId9"/>
    <p:sldLayoutId id="2147483692"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4" r:id="rId23"/>
    <p:sldLayoutId id="2147483682" r:id="rId24"/>
    <p:sldLayoutId id="2147483683" r:id="rId25"/>
    <p:sldLayoutId id="2147483685" r:id="rId26"/>
    <p:sldLayoutId id="2147483686" r:id="rId27"/>
    <p:sldLayoutId id="2147483687" r:id="rId28"/>
    <p:sldLayoutId id="2147483688" r:id="rId29"/>
    <p:sldLayoutId id="2147483689" r:id="rId30"/>
    <p:sldLayoutId id="2147483690" r:id="rId3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eventbrite.co.uk/e/getting-started-with-self-sovereign-identity-ssi-tickets-117363161375"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mailto:info@condatis.co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condatis.com/events/webinar/upcoming-webinar-getting-started-with-azure-ad-b2c/"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8B002F-BB27-483E-9413-23B08A573CDC}"/>
              </a:ext>
            </a:extLst>
          </p:cNvPr>
          <p:cNvSpPr>
            <a:spLocks noGrp="1"/>
          </p:cNvSpPr>
          <p:nvPr>
            <p:ph type="ctrTitle"/>
          </p:nvPr>
        </p:nvSpPr>
        <p:spPr>
          <a:xfrm>
            <a:off x="815974" y="1214438"/>
            <a:ext cx="6462944" cy="2387600"/>
          </a:xfrm>
        </p:spPr>
        <p:txBody>
          <a:bodyPr>
            <a:normAutofit/>
          </a:bodyPr>
          <a:lstStyle/>
          <a:p>
            <a:r>
              <a:rPr lang="en-GB" sz="5300"/>
              <a:t>Customising User Journeys</a:t>
            </a:r>
            <a:endParaRPr lang="en-GB"/>
          </a:p>
        </p:txBody>
      </p:sp>
      <p:sp>
        <p:nvSpPr>
          <p:cNvPr id="8" name="Subtitle 7">
            <a:extLst>
              <a:ext uri="{FF2B5EF4-FFF2-40B4-BE49-F238E27FC236}">
                <a16:creationId xmlns:a16="http://schemas.microsoft.com/office/drawing/2014/main" id="{4150DD6E-91A0-495D-B255-BF72D9C96686}"/>
              </a:ext>
            </a:extLst>
          </p:cNvPr>
          <p:cNvSpPr>
            <a:spLocks noGrp="1"/>
          </p:cNvSpPr>
          <p:nvPr>
            <p:ph type="subTitle" idx="1"/>
          </p:nvPr>
        </p:nvSpPr>
        <p:spPr/>
        <p:txBody>
          <a:bodyPr/>
          <a:lstStyle/>
          <a:p>
            <a:r>
              <a:rPr lang="en-GB"/>
              <a:t> </a:t>
            </a:r>
          </a:p>
        </p:txBody>
      </p:sp>
      <p:sp>
        <p:nvSpPr>
          <p:cNvPr id="9" name="Text Placeholder 8">
            <a:extLst>
              <a:ext uri="{FF2B5EF4-FFF2-40B4-BE49-F238E27FC236}">
                <a16:creationId xmlns:a16="http://schemas.microsoft.com/office/drawing/2014/main" id="{574FE825-E1D0-48B1-8885-CD45673C5692}"/>
              </a:ext>
            </a:extLst>
          </p:cNvPr>
          <p:cNvSpPr>
            <a:spLocks noGrp="1"/>
          </p:cNvSpPr>
          <p:nvPr>
            <p:ph type="body" sz="quarter" idx="13"/>
          </p:nvPr>
        </p:nvSpPr>
        <p:spPr/>
        <p:txBody>
          <a:bodyPr>
            <a:noAutofit/>
          </a:bodyPr>
          <a:lstStyle/>
          <a:p>
            <a:r>
              <a:rPr lang="en-GB" sz="1600"/>
              <a:t>David Manning, Dave Downs</a:t>
            </a:r>
          </a:p>
          <a:p>
            <a:r>
              <a:rPr lang="en-GB" sz="1600"/>
              <a:t>4</a:t>
            </a:r>
            <a:r>
              <a:rPr lang="en-GB" sz="1600" baseline="30000"/>
              <a:t>th</a:t>
            </a:r>
            <a:r>
              <a:rPr lang="en-GB" sz="1600"/>
              <a:t> November 2020</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40E9-129F-4B34-AE03-EB0B2FFBB23B}"/>
              </a:ext>
            </a:extLst>
          </p:cNvPr>
          <p:cNvSpPr>
            <a:spLocks noGrp="1"/>
          </p:cNvSpPr>
          <p:nvPr>
            <p:ph type="title"/>
          </p:nvPr>
        </p:nvSpPr>
        <p:spPr/>
        <p:txBody>
          <a:bodyPr/>
          <a:lstStyle/>
          <a:p>
            <a:r>
              <a:rPr lang="en-GB"/>
              <a:t>Q &amp; A</a:t>
            </a:r>
          </a:p>
        </p:txBody>
      </p:sp>
      <p:sp>
        <p:nvSpPr>
          <p:cNvPr id="3" name="Text Placeholder 2">
            <a:extLst>
              <a:ext uri="{FF2B5EF4-FFF2-40B4-BE49-F238E27FC236}">
                <a16:creationId xmlns:a16="http://schemas.microsoft.com/office/drawing/2014/main" id="{20A17242-104B-479C-AA26-FF11D4EECD7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0965992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4C2F-8236-44E1-908E-E8D5E2CC2CD8}"/>
              </a:ext>
            </a:extLst>
          </p:cNvPr>
          <p:cNvSpPr>
            <a:spLocks noGrp="1"/>
          </p:cNvSpPr>
          <p:nvPr>
            <p:ph type="title"/>
          </p:nvPr>
        </p:nvSpPr>
        <p:spPr/>
        <p:txBody>
          <a:bodyPr/>
          <a:lstStyle/>
          <a:p>
            <a:r>
              <a:rPr lang="en-GB"/>
              <a:t>Questions and comments?</a:t>
            </a:r>
            <a:endParaRPr lang="en-US"/>
          </a:p>
        </p:txBody>
      </p:sp>
      <p:sp>
        <p:nvSpPr>
          <p:cNvPr id="5" name="Content Placeholder 4">
            <a:extLst>
              <a:ext uri="{FF2B5EF4-FFF2-40B4-BE49-F238E27FC236}">
                <a16:creationId xmlns:a16="http://schemas.microsoft.com/office/drawing/2014/main" id="{9484F069-87C5-4997-A8CD-EC2CE455653D}"/>
              </a:ext>
            </a:extLst>
          </p:cNvPr>
          <p:cNvSpPr>
            <a:spLocks noGrp="1"/>
          </p:cNvSpPr>
          <p:nvPr>
            <p:ph idx="1"/>
          </p:nvPr>
        </p:nvSpPr>
        <p:spPr>
          <a:xfrm>
            <a:off x="838200" y="2052000"/>
            <a:ext cx="10515600" cy="1991680"/>
          </a:xfrm>
        </p:spPr>
        <p:txBody>
          <a:bodyPr vert="horz" lIns="91440" tIns="45720" rIns="91440" bIns="45720" rtlCol="0" anchor="t">
            <a:normAutofit/>
          </a:bodyPr>
          <a:lstStyle/>
          <a:p>
            <a:pPr marL="0" indent="0">
              <a:buNone/>
            </a:pPr>
            <a:r>
              <a:rPr lang="en-GB"/>
              <a:t>If there are any B2C related topics that you would like us to cover in later sessions, please get in touch.</a:t>
            </a:r>
          </a:p>
          <a:p>
            <a:pPr marL="0" indent="0">
              <a:buNone/>
            </a:pPr>
            <a:r>
              <a:rPr lang="en-GB"/>
              <a:t>Contact details are displayed at the end of the slide deck.</a:t>
            </a:r>
          </a:p>
        </p:txBody>
      </p:sp>
    </p:spTree>
    <p:extLst>
      <p:ext uri="{BB962C8B-B14F-4D97-AF65-F5344CB8AC3E}">
        <p14:creationId xmlns:p14="http://schemas.microsoft.com/office/powerpoint/2010/main" val="4973803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4C2F-8236-44E1-908E-E8D5E2CC2CD8}"/>
              </a:ext>
            </a:extLst>
          </p:cNvPr>
          <p:cNvSpPr>
            <a:spLocks noGrp="1"/>
          </p:cNvSpPr>
          <p:nvPr>
            <p:ph type="title"/>
          </p:nvPr>
        </p:nvSpPr>
        <p:spPr/>
        <p:txBody>
          <a:bodyPr/>
          <a:lstStyle/>
          <a:p>
            <a:r>
              <a:rPr lang="en-GB"/>
              <a:t>Upcoming webinars</a:t>
            </a:r>
          </a:p>
        </p:txBody>
      </p:sp>
      <p:sp>
        <p:nvSpPr>
          <p:cNvPr id="5" name="Content Placeholder 4">
            <a:extLst>
              <a:ext uri="{FF2B5EF4-FFF2-40B4-BE49-F238E27FC236}">
                <a16:creationId xmlns:a16="http://schemas.microsoft.com/office/drawing/2014/main" id="{9484F069-87C5-4997-A8CD-EC2CE455653D}"/>
              </a:ext>
            </a:extLst>
          </p:cNvPr>
          <p:cNvSpPr>
            <a:spLocks noGrp="1"/>
          </p:cNvSpPr>
          <p:nvPr>
            <p:ph idx="1"/>
          </p:nvPr>
        </p:nvSpPr>
        <p:spPr>
          <a:xfrm>
            <a:off x="838200" y="2052000"/>
            <a:ext cx="10515600" cy="563609"/>
          </a:xfrm>
        </p:spPr>
        <p:txBody>
          <a:bodyPr/>
          <a:lstStyle/>
          <a:p>
            <a:pPr marL="0" indent="0">
              <a:buNone/>
            </a:pPr>
            <a:r>
              <a:rPr lang="en-GB" b="1"/>
              <a:t>Upcoming B2C webinars</a:t>
            </a:r>
          </a:p>
        </p:txBody>
      </p:sp>
      <p:graphicFrame>
        <p:nvGraphicFramePr>
          <p:cNvPr id="4" name="Table 4">
            <a:extLst>
              <a:ext uri="{FF2B5EF4-FFF2-40B4-BE49-F238E27FC236}">
                <a16:creationId xmlns:a16="http://schemas.microsoft.com/office/drawing/2014/main" id="{DB661DF9-6248-47E5-AAF0-EDCBC134400E}"/>
              </a:ext>
            </a:extLst>
          </p:cNvPr>
          <p:cNvGraphicFramePr>
            <a:graphicFrameLocks noGrp="1"/>
          </p:cNvGraphicFramePr>
          <p:nvPr>
            <p:extLst>
              <p:ext uri="{D42A27DB-BD31-4B8C-83A1-F6EECF244321}">
                <p14:modId xmlns:p14="http://schemas.microsoft.com/office/powerpoint/2010/main" val="2132269725"/>
              </p:ext>
            </p:extLst>
          </p:nvPr>
        </p:nvGraphicFramePr>
        <p:xfrm>
          <a:off x="953386" y="2876871"/>
          <a:ext cx="10415736" cy="1752600"/>
        </p:xfrm>
        <a:graphic>
          <a:graphicData uri="http://schemas.openxmlformats.org/drawingml/2006/table">
            <a:tbl>
              <a:tblPr firstRow="1" bandRow="1">
                <a:tableStyleId>{5C22544A-7EE6-4342-B048-85BDC9FD1C3A}</a:tableStyleId>
              </a:tblPr>
              <a:tblGrid>
                <a:gridCol w="2018030">
                  <a:extLst>
                    <a:ext uri="{9D8B030D-6E8A-4147-A177-3AD203B41FA5}">
                      <a16:colId xmlns:a16="http://schemas.microsoft.com/office/drawing/2014/main" val="1620349194"/>
                    </a:ext>
                  </a:extLst>
                </a:gridCol>
                <a:gridCol w="8397706">
                  <a:extLst>
                    <a:ext uri="{9D8B030D-6E8A-4147-A177-3AD203B41FA5}">
                      <a16:colId xmlns:a16="http://schemas.microsoft.com/office/drawing/2014/main" val="2190618872"/>
                    </a:ext>
                  </a:extLst>
                </a:gridCol>
              </a:tblGrid>
              <a:tr h="370840">
                <a:tc>
                  <a:txBody>
                    <a:bodyPr/>
                    <a:lstStyle/>
                    <a:p>
                      <a:endParaRPr lang="en-GB"/>
                    </a:p>
                  </a:txBody>
                  <a:tcPr/>
                </a:tc>
                <a:tc>
                  <a:txBody>
                    <a:bodyPr/>
                    <a:lstStyle/>
                    <a:p>
                      <a:r>
                        <a:rPr lang="en-GB"/>
                        <a:t>Title</a:t>
                      </a:r>
                    </a:p>
                  </a:txBody>
                  <a:tcPr/>
                </a:tc>
                <a:extLst>
                  <a:ext uri="{0D108BD9-81ED-4DB2-BD59-A6C34878D82A}">
                    <a16:rowId xmlns:a16="http://schemas.microsoft.com/office/drawing/2014/main" val="3023462398"/>
                  </a:ext>
                </a:extLst>
              </a:tr>
              <a:tr h="370840">
                <a:tc>
                  <a:txBody>
                    <a:bodyPr/>
                    <a:lstStyle/>
                    <a:p>
                      <a:r>
                        <a:rPr lang="en-GB" b="1"/>
                        <a:t>2</a:t>
                      </a:r>
                      <a:r>
                        <a:rPr lang="en-GB" b="1" baseline="30000"/>
                        <a:t>nd</a:t>
                      </a:r>
                      <a:r>
                        <a:rPr lang="en-GB" b="1"/>
                        <a:t> December</a:t>
                      </a:r>
                    </a:p>
                  </a:txBody>
                  <a:tcPr/>
                </a:tc>
                <a:tc>
                  <a:txBody>
                    <a:bodyPr/>
                    <a:lstStyle/>
                    <a:p>
                      <a:r>
                        <a:rPr lang="en-GB"/>
                        <a:t>Federation and Single Sign-On for Azure AD B2C</a:t>
                      </a:r>
                    </a:p>
                  </a:txBody>
                  <a:tcPr/>
                </a:tc>
                <a:extLst>
                  <a:ext uri="{0D108BD9-81ED-4DB2-BD59-A6C34878D82A}">
                    <a16:rowId xmlns:a16="http://schemas.microsoft.com/office/drawing/2014/main" val="874764367"/>
                  </a:ext>
                </a:extLst>
              </a:tr>
              <a:tr h="370840">
                <a:tc>
                  <a:txBody>
                    <a:bodyPr/>
                    <a:lstStyle/>
                    <a:p>
                      <a:r>
                        <a:rPr lang="en-GB" b="1"/>
                        <a:t>6</a:t>
                      </a:r>
                      <a:r>
                        <a:rPr lang="en-GB" b="1" baseline="30000"/>
                        <a:t>th</a:t>
                      </a:r>
                      <a:r>
                        <a:rPr lang="en-GB" b="1"/>
                        <a:t> January</a:t>
                      </a:r>
                    </a:p>
                  </a:txBody>
                  <a:tcPr/>
                </a:tc>
                <a:tc>
                  <a:txBody>
                    <a:bodyPr/>
                    <a:lstStyle/>
                    <a:p>
                      <a:r>
                        <a:rPr lang="en-GB"/>
                        <a:t>API integration and user migration using Azure AD B2C</a:t>
                      </a:r>
                    </a:p>
                  </a:txBody>
                  <a:tcPr/>
                </a:tc>
                <a:extLst>
                  <a:ext uri="{0D108BD9-81ED-4DB2-BD59-A6C34878D82A}">
                    <a16:rowId xmlns:a16="http://schemas.microsoft.com/office/drawing/2014/main" val="688893106"/>
                  </a:ext>
                </a:extLst>
              </a:tr>
              <a:tr h="370840">
                <a:tc>
                  <a:txBody>
                    <a:bodyPr/>
                    <a:lstStyle/>
                    <a:p>
                      <a:r>
                        <a:rPr lang="en-GB" b="1"/>
                        <a:t>3</a:t>
                      </a:r>
                      <a:r>
                        <a:rPr lang="en-GB" b="1" baseline="30000"/>
                        <a:t>rd</a:t>
                      </a:r>
                      <a:r>
                        <a:rPr lang="en-GB" b="1"/>
                        <a:t> February</a:t>
                      </a:r>
                    </a:p>
                  </a:txBody>
                  <a:tcPr/>
                </a:tc>
                <a:tc>
                  <a:txBody>
                    <a:bodyPr/>
                    <a:lstStyle/>
                    <a:p>
                      <a:r>
                        <a:rPr lang="en-GB"/>
                        <a:t>Larger scale systems, multi-language, multi-region, distributed user base</a:t>
                      </a:r>
                    </a:p>
                  </a:txBody>
                  <a:tcPr/>
                </a:tc>
                <a:extLst>
                  <a:ext uri="{0D108BD9-81ED-4DB2-BD59-A6C34878D82A}">
                    <a16:rowId xmlns:a16="http://schemas.microsoft.com/office/drawing/2014/main" val="414633881"/>
                  </a:ext>
                </a:extLst>
              </a:tr>
            </a:tbl>
          </a:graphicData>
        </a:graphic>
      </p:graphicFrame>
      <p:sp>
        <p:nvSpPr>
          <p:cNvPr id="6" name="Content Placeholder 4">
            <a:extLst>
              <a:ext uri="{FF2B5EF4-FFF2-40B4-BE49-F238E27FC236}">
                <a16:creationId xmlns:a16="http://schemas.microsoft.com/office/drawing/2014/main" id="{2329200F-FBDC-4E13-A5E7-15E769FF3999}"/>
              </a:ext>
            </a:extLst>
          </p:cNvPr>
          <p:cNvSpPr txBox="1">
            <a:spLocks/>
          </p:cNvSpPr>
          <p:nvPr/>
        </p:nvSpPr>
        <p:spPr>
          <a:xfrm>
            <a:off x="838199" y="4940469"/>
            <a:ext cx="10515600" cy="12972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spcAft>
                <a:spcPts val="12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200"/>
              </a:spcAft>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200"/>
              </a:spcAft>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200"/>
              </a:spcAft>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200"/>
              </a:spcAft>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t>SSI webinar series</a:t>
            </a:r>
            <a:endParaRPr lang="en-GB"/>
          </a:p>
          <a:p>
            <a:pPr marL="0" indent="0">
              <a:buNone/>
            </a:pPr>
            <a:r>
              <a:rPr lang="en-GB" u="sng">
                <a:hlinkClick r:id="rId3"/>
              </a:rPr>
              <a:t>https://www.eventbrite.co.uk/e/getting-started-with-self-sovereign-identity-ssi-tickets-117363161375</a:t>
            </a:r>
            <a:r>
              <a:rPr lang="en-GB"/>
              <a:t> </a:t>
            </a:r>
          </a:p>
        </p:txBody>
      </p:sp>
    </p:spTree>
    <p:extLst>
      <p:ext uri="{BB962C8B-B14F-4D97-AF65-F5344CB8AC3E}">
        <p14:creationId xmlns:p14="http://schemas.microsoft.com/office/powerpoint/2010/main" val="6598911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4C2F-8236-44E1-908E-E8D5E2CC2CD8}"/>
              </a:ext>
            </a:extLst>
          </p:cNvPr>
          <p:cNvSpPr>
            <a:spLocks noGrp="1"/>
          </p:cNvSpPr>
          <p:nvPr>
            <p:ph type="title"/>
          </p:nvPr>
        </p:nvSpPr>
        <p:spPr/>
        <p:txBody>
          <a:bodyPr/>
          <a:lstStyle/>
          <a:p>
            <a:r>
              <a:rPr lang="en-GB"/>
              <a:t>Thank you for joining us!</a:t>
            </a:r>
          </a:p>
        </p:txBody>
      </p:sp>
      <p:sp>
        <p:nvSpPr>
          <p:cNvPr id="8" name="Content Placeholder 4">
            <a:extLst>
              <a:ext uri="{FF2B5EF4-FFF2-40B4-BE49-F238E27FC236}">
                <a16:creationId xmlns:a16="http://schemas.microsoft.com/office/drawing/2014/main" id="{D1022F24-C680-4571-816D-C9010BB4A61F}"/>
              </a:ext>
            </a:extLst>
          </p:cNvPr>
          <p:cNvSpPr>
            <a:spLocks noGrp="1"/>
          </p:cNvSpPr>
          <p:nvPr>
            <p:ph type="body" idx="1"/>
          </p:nvPr>
        </p:nvSpPr>
        <p:spPr/>
        <p:txBody>
          <a:bodyPr vert="horz" lIns="91440" tIns="45720" rIns="91440" bIns="45720" rtlCol="0" anchor="t">
            <a:noAutofit/>
          </a:bodyPr>
          <a:lstStyle/>
          <a:p>
            <a:pPr marL="0" indent="0">
              <a:buNone/>
            </a:pPr>
            <a:r>
              <a:rPr lang="en-GB"/>
              <a:t>Are you interested in using Azure AD B2C for your identity and access management needs? Let’s talk! Drop us a line on </a:t>
            </a:r>
            <a:r>
              <a:rPr lang="en-GB">
                <a:latin typeface="+mj-lt"/>
                <a:hlinkClick r:id="rId3">
                  <a:extLst>
                    <a:ext uri="{A12FA001-AC4F-418D-AE19-62706E023703}">
                      <ahyp:hlinkClr xmlns:ahyp="http://schemas.microsoft.com/office/drawing/2018/hyperlinkcolor" val="tx"/>
                    </a:ext>
                  </a:extLst>
                </a:hlinkClick>
              </a:rPr>
              <a:t>info@condatis.com</a:t>
            </a:r>
            <a:r>
              <a:rPr lang="en-GB"/>
              <a:t>,</a:t>
            </a:r>
            <a:r>
              <a:rPr lang="en-GB">
                <a:latin typeface="+mj-lt"/>
              </a:rPr>
              <a:t> </a:t>
            </a:r>
            <a:r>
              <a:rPr lang="en-GB"/>
              <a:t>and we’ll get you set up with a specialist. </a:t>
            </a:r>
            <a:endParaRPr lang="en-GB" sz="2400"/>
          </a:p>
        </p:txBody>
      </p:sp>
    </p:spTree>
    <p:extLst>
      <p:ext uri="{BB962C8B-B14F-4D97-AF65-F5344CB8AC3E}">
        <p14:creationId xmlns:p14="http://schemas.microsoft.com/office/powerpoint/2010/main" val="202675936"/>
      </p:ext>
    </p:extLst>
  </p:cSld>
  <p:clrMapOvr>
    <a:masterClrMapping/>
  </p:clrMapOvr>
  <mc:AlternateContent xmlns:mc="http://schemas.openxmlformats.org/markup-compatibility/2006" xmlns:p14="http://schemas.microsoft.com/office/powerpoint/2010/main">
    <mc:Choice Requires="p14">
      <p:transition spd="slow" p14:dur="21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BA70-BE3D-4703-9E65-E63CC4ABDF7B}"/>
              </a:ext>
            </a:extLst>
          </p:cNvPr>
          <p:cNvSpPr>
            <a:spLocks noGrp="1"/>
          </p:cNvSpPr>
          <p:nvPr>
            <p:ph type="title"/>
          </p:nvPr>
        </p:nvSpPr>
        <p:spPr/>
        <p:txBody>
          <a:bodyPr/>
          <a:lstStyle/>
          <a:p>
            <a:r>
              <a:rPr lang="en-GB"/>
              <a:t>Previously</a:t>
            </a:r>
          </a:p>
        </p:txBody>
      </p:sp>
      <p:sp>
        <p:nvSpPr>
          <p:cNvPr id="4" name="Text Placeholder 3">
            <a:extLst>
              <a:ext uri="{FF2B5EF4-FFF2-40B4-BE49-F238E27FC236}">
                <a16:creationId xmlns:a16="http://schemas.microsoft.com/office/drawing/2014/main" id="{5A941B6E-5189-48C9-8955-048BFF0C438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246628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94F8-3A5C-4837-BA08-3FE0517DA245}"/>
              </a:ext>
            </a:extLst>
          </p:cNvPr>
          <p:cNvSpPr>
            <a:spLocks noGrp="1"/>
          </p:cNvSpPr>
          <p:nvPr>
            <p:ph type="title"/>
          </p:nvPr>
        </p:nvSpPr>
        <p:spPr/>
        <p:txBody>
          <a:bodyPr/>
          <a:lstStyle/>
          <a:p>
            <a:r>
              <a:rPr lang="en-GB"/>
              <a:t>Last webinar</a:t>
            </a:r>
          </a:p>
        </p:txBody>
      </p:sp>
      <p:sp>
        <p:nvSpPr>
          <p:cNvPr id="4" name="Content Placeholder 3">
            <a:extLst>
              <a:ext uri="{FF2B5EF4-FFF2-40B4-BE49-F238E27FC236}">
                <a16:creationId xmlns:a16="http://schemas.microsoft.com/office/drawing/2014/main" id="{C0B8C14D-37EF-4554-BEEA-12E18F55F6A1}"/>
              </a:ext>
            </a:extLst>
          </p:cNvPr>
          <p:cNvSpPr>
            <a:spLocks noGrp="1"/>
          </p:cNvSpPr>
          <p:nvPr>
            <p:ph idx="1"/>
          </p:nvPr>
        </p:nvSpPr>
        <p:spPr/>
        <p:txBody>
          <a:bodyPr/>
          <a:lstStyle/>
          <a:p>
            <a:pPr marL="0" indent="0">
              <a:buNone/>
            </a:pPr>
            <a:r>
              <a:rPr lang="en-GB"/>
              <a:t> </a:t>
            </a:r>
          </a:p>
        </p:txBody>
      </p:sp>
      <p:sp>
        <p:nvSpPr>
          <p:cNvPr id="67" name="Content Placeholder 2">
            <a:extLst>
              <a:ext uri="{FF2B5EF4-FFF2-40B4-BE49-F238E27FC236}">
                <a16:creationId xmlns:a16="http://schemas.microsoft.com/office/drawing/2014/main" id="{909DA306-A03B-48E9-83CB-48D49E1C3B83}"/>
              </a:ext>
            </a:extLst>
          </p:cNvPr>
          <p:cNvSpPr txBox="1">
            <a:spLocks/>
          </p:cNvSpPr>
          <p:nvPr/>
        </p:nvSpPr>
        <p:spPr>
          <a:xfrm>
            <a:off x="990600" y="2204400"/>
            <a:ext cx="10515600" cy="4168800"/>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spcAft>
                <a:spcPts val="12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200"/>
              </a:spcAft>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200"/>
              </a:spcAft>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200"/>
              </a:spcAft>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200"/>
              </a:spcAft>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In the introductory webinar we covered:</a:t>
            </a:r>
          </a:p>
          <a:p>
            <a:r>
              <a:rPr lang="en-GB"/>
              <a:t>Identity Management</a:t>
            </a:r>
          </a:p>
          <a:p>
            <a:r>
              <a:rPr lang="en-GB"/>
              <a:t>Azure Active Directory B2C</a:t>
            </a:r>
          </a:p>
          <a:p>
            <a:r>
              <a:rPr lang="en-GB"/>
              <a:t>B2C Custom Policies</a:t>
            </a:r>
          </a:p>
          <a:p>
            <a:pPr marL="0" indent="0">
              <a:buNone/>
            </a:pPr>
            <a:r>
              <a:rPr lang="en-GB">
                <a:hlinkClick r:id="rId3"/>
              </a:rPr>
              <a:t>https://condatis.com/events/webinar/upcoming-webinar-getting-started-with-azure-ad-b2c/</a:t>
            </a:r>
            <a:endParaRPr lang="en-GB"/>
          </a:p>
        </p:txBody>
      </p:sp>
    </p:spTree>
    <p:extLst>
      <p:ext uri="{BB962C8B-B14F-4D97-AF65-F5344CB8AC3E}">
        <p14:creationId xmlns:p14="http://schemas.microsoft.com/office/powerpoint/2010/main" val="360535562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94F8-3A5C-4837-BA08-3FE0517DA245}"/>
              </a:ext>
            </a:extLst>
          </p:cNvPr>
          <p:cNvSpPr>
            <a:spLocks noGrp="1"/>
          </p:cNvSpPr>
          <p:nvPr>
            <p:ph type="title"/>
          </p:nvPr>
        </p:nvSpPr>
        <p:spPr/>
        <p:txBody>
          <a:bodyPr/>
          <a:lstStyle/>
          <a:p>
            <a:r>
              <a:rPr lang="en-GB"/>
              <a:t>This webinar</a:t>
            </a:r>
          </a:p>
        </p:txBody>
      </p:sp>
      <p:sp>
        <p:nvSpPr>
          <p:cNvPr id="4" name="Content Placeholder 3">
            <a:extLst>
              <a:ext uri="{FF2B5EF4-FFF2-40B4-BE49-F238E27FC236}">
                <a16:creationId xmlns:a16="http://schemas.microsoft.com/office/drawing/2014/main" id="{C0B8C14D-37EF-4554-BEEA-12E18F55F6A1}"/>
              </a:ext>
            </a:extLst>
          </p:cNvPr>
          <p:cNvSpPr>
            <a:spLocks noGrp="1"/>
          </p:cNvSpPr>
          <p:nvPr>
            <p:ph idx="1"/>
          </p:nvPr>
        </p:nvSpPr>
        <p:spPr/>
        <p:txBody>
          <a:bodyPr/>
          <a:lstStyle/>
          <a:p>
            <a:pPr marL="0" indent="0">
              <a:buNone/>
            </a:pPr>
            <a:r>
              <a:rPr lang="en-GB"/>
              <a:t> </a:t>
            </a:r>
          </a:p>
        </p:txBody>
      </p:sp>
      <p:sp>
        <p:nvSpPr>
          <p:cNvPr id="67" name="Content Placeholder 2">
            <a:extLst>
              <a:ext uri="{FF2B5EF4-FFF2-40B4-BE49-F238E27FC236}">
                <a16:creationId xmlns:a16="http://schemas.microsoft.com/office/drawing/2014/main" id="{909DA306-A03B-48E9-83CB-48D49E1C3B83}"/>
              </a:ext>
            </a:extLst>
          </p:cNvPr>
          <p:cNvSpPr txBox="1">
            <a:spLocks/>
          </p:cNvSpPr>
          <p:nvPr/>
        </p:nvSpPr>
        <p:spPr>
          <a:xfrm>
            <a:off x="990600" y="2204400"/>
            <a:ext cx="10515600" cy="4168800"/>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spcAft>
                <a:spcPts val="12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200"/>
              </a:spcAft>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200"/>
              </a:spcAft>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200"/>
              </a:spcAft>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200"/>
              </a:spcAft>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In this webinar we will cover:</a:t>
            </a:r>
          </a:p>
          <a:p>
            <a:r>
              <a:rPr lang="en-GB"/>
              <a:t>Creation of basic sign-up and sign-in policies</a:t>
            </a:r>
          </a:p>
          <a:p>
            <a:r>
              <a:rPr lang="en-GB"/>
              <a:t>Application of basic branding</a:t>
            </a:r>
          </a:p>
          <a:p>
            <a:r>
              <a:rPr lang="en-GB"/>
              <a:t>Deployment of policies</a:t>
            </a:r>
          </a:p>
          <a:p>
            <a:r>
              <a:rPr lang="en-GB"/>
              <a:t>Onboarding of OIDC and SAML applications</a:t>
            </a:r>
          </a:p>
        </p:txBody>
      </p:sp>
    </p:spTree>
    <p:extLst>
      <p:ext uri="{BB962C8B-B14F-4D97-AF65-F5344CB8AC3E}">
        <p14:creationId xmlns:p14="http://schemas.microsoft.com/office/powerpoint/2010/main" val="301871023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B279-B3B0-4407-9E33-63818F46306C}"/>
              </a:ext>
            </a:extLst>
          </p:cNvPr>
          <p:cNvSpPr>
            <a:spLocks noGrp="1"/>
          </p:cNvSpPr>
          <p:nvPr>
            <p:ph type="title"/>
          </p:nvPr>
        </p:nvSpPr>
        <p:spPr/>
        <p:txBody>
          <a:bodyPr/>
          <a:lstStyle/>
          <a:p>
            <a:r>
              <a:rPr lang="en-GB"/>
              <a:t>Policy creation</a:t>
            </a:r>
          </a:p>
        </p:txBody>
      </p:sp>
      <p:sp>
        <p:nvSpPr>
          <p:cNvPr id="3" name="Text Placeholder 2">
            <a:extLst>
              <a:ext uri="{FF2B5EF4-FFF2-40B4-BE49-F238E27FC236}">
                <a16:creationId xmlns:a16="http://schemas.microsoft.com/office/drawing/2014/main" id="{93F46B1C-2872-4A0C-A767-243913EBD2F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525436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4C1C-E399-4881-9C5F-A0BB6B63EDFE}"/>
              </a:ext>
            </a:extLst>
          </p:cNvPr>
          <p:cNvSpPr>
            <a:spLocks noGrp="1"/>
          </p:cNvSpPr>
          <p:nvPr>
            <p:ph type="title"/>
          </p:nvPr>
        </p:nvSpPr>
        <p:spPr/>
        <p:txBody>
          <a:bodyPr/>
          <a:lstStyle/>
          <a:p>
            <a:r>
              <a:rPr lang="en-GB"/>
              <a:t>Scenario</a:t>
            </a:r>
          </a:p>
        </p:txBody>
      </p:sp>
      <p:sp>
        <p:nvSpPr>
          <p:cNvPr id="3" name="Content Placeholder 2">
            <a:extLst>
              <a:ext uri="{FF2B5EF4-FFF2-40B4-BE49-F238E27FC236}">
                <a16:creationId xmlns:a16="http://schemas.microsoft.com/office/drawing/2014/main" id="{8B3AB9EE-33D3-4DCA-A794-97FC23C444A3}"/>
              </a:ext>
            </a:extLst>
          </p:cNvPr>
          <p:cNvSpPr>
            <a:spLocks noGrp="1"/>
          </p:cNvSpPr>
          <p:nvPr>
            <p:ph idx="1"/>
          </p:nvPr>
        </p:nvSpPr>
        <p:spPr/>
        <p:txBody>
          <a:bodyPr/>
          <a:lstStyle/>
          <a:p>
            <a:pPr marL="0" indent="0">
              <a:buNone/>
            </a:pPr>
            <a:r>
              <a:rPr lang="en-GB"/>
              <a:t>Requirement for a simple sign-up and sign-in process:</a:t>
            </a:r>
          </a:p>
          <a:p>
            <a:pPr marL="0" indent="0">
              <a:buNone/>
            </a:pPr>
            <a:endParaRPr lang="en-GB"/>
          </a:p>
        </p:txBody>
      </p:sp>
      <p:sp>
        <p:nvSpPr>
          <p:cNvPr id="67" name="Rectangle 66">
            <a:extLst>
              <a:ext uri="{FF2B5EF4-FFF2-40B4-BE49-F238E27FC236}">
                <a16:creationId xmlns:a16="http://schemas.microsoft.com/office/drawing/2014/main" id="{52D2A65D-D9E4-44AE-BB31-819D7F608AAF}"/>
              </a:ext>
            </a:extLst>
          </p:cNvPr>
          <p:cNvSpPr/>
          <p:nvPr/>
        </p:nvSpPr>
        <p:spPr>
          <a:xfrm>
            <a:off x="933254" y="2736277"/>
            <a:ext cx="4397282" cy="38458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95A159B8-EAB5-4FE9-81C9-847E4EE7F358}"/>
              </a:ext>
            </a:extLst>
          </p:cNvPr>
          <p:cNvSpPr txBox="1"/>
          <p:nvPr/>
        </p:nvSpPr>
        <p:spPr>
          <a:xfrm>
            <a:off x="1291904" y="3642288"/>
            <a:ext cx="1677798" cy="307777"/>
          </a:xfrm>
          <a:prstGeom prst="rect">
            <a:avLst/>
          </a:prstGeom>
          <a:noFill/>
        </p:spPr>
        <p:txBody>
          <a:bodyPr wrap="square" rtlCol="0">
            <a:spAutoFit/>
          </a:bodyPr>
          <a:lstStyle/>
          <a:p>
            <a:r>
              <a:rPr lang="en-GB" sz="1400"/>
              <a:t>Email address:</a:t>
            </a:r>
          </a:p>
        </p:txBody>
      </p:sp>
      <p:sp>
        <p:nvSpPr>
          <p:cNvPr id="71" name="Rectangle 70">
            <a:extLst>
              <a:ext uri="{FF2B5EF4-FFF2-40B4-BE49-F238E27FC236}">
                <a16:creationId xmlns:a16="http://schemas.microsoft.com/office/drawing/2014/main" id="{8980D00D-683F-4DB5-A390-422FCF054803}"/>
              </a:ext>
            </a:extLst>
          </p:cNvPr>
          <p:cNvSpPr/>
          <p:nvPr/>
        </p:nvSpPr>
        <p:spPr>
          <a:xfrm>
            <a:off x="3070371" y="3688427"/>
            <a:ext cx="1677798" cy="2154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E02C098B-65F7-484A-B5E1-0BD9B3B37F4E}"/>
              </a:ext>
            </a:extLst>
          </p:cNvPr>
          <p:cNvSpPr txBox="1"/>
          <p:nvPr/>
        </p:nvSpPr>
        <p:spPr>
          <a:xfrm>
            <a:off x="1291904" y="4048165"/>
            <a:ext cx="1677798" cy="307777"/>
          </a:xfrm>
          <a:prstGeom prst="rect">
            <a:avLst/>
          </a:prstGeom>
          <a:noFill/>
        </p:spPr>
        <p:txBody>
          <a:bodyPr wrap="square" rtlCol="0">
            <a:spAutoFit/>
          </a:bodyPr>
          <a:lstStyle/>
          <a:p>
            <a:r>
              <a:rPr lang="en-GB" sz="1400"/>
              <a:t>Password:</a:t>
            </a:r>
          </a:p>
        </p:txBody>
      </p:sp>
      <p:sp>
        <p:nvSpPr>
          <p:cNvPr id="75" name="Rectangle 74">
            <a:extLst>
              <a:ext uri="{FF2B5EF4-FFF2-40B4-BE49-F238E27FC236}">
                <a16:creationId xmlns:a16="http://schemas.microsoft.com/office/drawing/2014/main" id="{101EF49B-23E1-41E3-8FA6-DB8F031A9B2C}"/>
              </a:ext>
            </a:extLst>
          </p:cNvPr>
          <p:cNvSpPr/>
          <p:nvPr/>
        </p:nvSpPr>
        <p:spPr>
          <a:xfrm>
            <a:off x="3070371" y="4084421"/>
            <a:ext cx="1677798" cy="2154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87B3CBED-9CE2-4334-8C58-D748BC10B649}"/>
              </a:ext>
            </a:extLst>
          </p:cNvPr>
          <p:cNvSpPr txBox="1"/>
          <p:nvPr/>
        </p:nvSpPr>
        <p:spPr>
          <a:xfrm>
            <a:off x="1291904" y="4454042"/>
            <a:ext cx="1677798" cy="307777"/>
          </a:xfrm>
          <a:prstGeom prst="rect">
            <a:avLst/>
          </a:prstGeom>
          <a:noFill/>
        </p:spPr>
        <p:txBody>
          <a:bodyPr wrap="square" rtlCol="0">
            <a:spAutoFit/>
          </a:bodyPr>
          <a:lstStyle/>
          <a:p>
            <a:r>
              <a:rPr lang="en-GB" sz="1400"/>
              <a:t>Confirm:</a:t>
            </a:r>
          </a:p>
        </p:txBody>
      </p:sp>
      <p:sp>
        <p:nvSpPr>
          <p:cNvPr id="79" name="Rectangle 78">
            <a:extLst>
              <a:ext uri="{FF2B5EF4-FFF2-40B4-BE49-F238E27FC236}">
                <a16:creationId xmlns:a16="http://schemas.microsoft.com/office/drawing/2014/main" id="{0ED6C2EB-EE44-4FB1-A847-5BE7884DB5F3}"/>
              </a:ext>
            </a:extLst>
          </p:cNvPr>
          <p:cNvSpPr/>
          <p:nvPr/>
        </p:nvSpPr>
        <p:spPr>
          <a:xfrm>
            <a:off x="3070371" y="4480415"/>
            <a:ext cx="1677798" cy="2154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 name="Picture 80" descr="Logo, icon&#10;&#10;Description automatically generated">
            <a:extLst>
              <a:ext uri="{FF2B5EF4-FFF2-40B4-BE49-F238E27FC236}">
                <a16:creationId xmlns:a16="http://schemas.microsoft.com/office/drawing/2014/main" id="{3B0BE3CC-8C20-46F3-8A84-F86B080D69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1904" y="2935450"/>
            <a:ext cx="533617" cy="533617"/>
          </a:xfrm>
          <a:prstGeom prst="rect">
            <a:avLst/>
          </a:prstGeom>
        </p:spPr>
      </p:pic>
      <p:sp>
        <p:nvSpPr>
          <p:cNvPr id="83" name="TextBox 82">
            <a:extLst>
              <a:ext uri="{FF2B5EF4-FFF2-40B4-BE49-F238E27FC236}">
                <a16:creationId xmlns:a16="http://schemas.microsoft.com/office/drawing/2014/main" id="{A57A4F6C-EF12-4B38-95D3-4EC63D06F721}"/>
              </a:ext>
            </a:extLst>
          </p:cNvPr>
          <p:cNvSpPr txBox="1"/>
          <p:nvPr/>
        </p:nvSpPr>
        <p:spPr>
          <a:xfrm>
            <a:off x="1291904" y="4859919"/>
            <a:ext cx="1677798" cy="307777"/>
          </a:xfrm>
          <a:prstGeom prst="rect">
            <a:avLst/>
          </a:prstGeom>
          <a:noFill/>
        </p:spPr>
        <p:txBody>
          <a:bodyPr wrap="square" rtlCol="0">
            <a:spAutoFit/>
          </a:bodyPr>
          <a:lstStyle/>
          <a:p>
            <a:r>
              <a:rPr lang="en-GB" sz="1400"/>
              <a:t>First Name:</a:t>
            </a:r>
          </a:p>
        </p:txBody>
      </p:sp>
      <p:sp>
        <p:nvSpPr>
          <p:cNvPr id="85" name="Rectangle 84">
            <a:extLst>
              <a:ext uri="{FF2B5EF4-FFF2-40B4-BE49-F238E27FC236}">
                <a16:creationId xmlns:a16="http://schemas.microsoft.com/office/drawing/2014/main" id="{5DE29620-FB28-4448-B395-D077DC3FF5A7}"/>
              </a:ext>
            </a:extLst>
          </p:cNvPr>
          <p:cNvSpPr/>
          <p:nvPr/>
        </p:nvSpPr>
        <p:spPr>
          <a:xfrm>
            <a:off x="3070371" y="4876409"/>
            <a:ext cx="1677798" cy="2154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Box 86">
            <a:extLst>
              <a:ext uri="{FF2B5EF4-FFF2-40B4-BE49-F238E27FC236}">
                <a16:creationId xmlns:a16="http://schemas.microsoft.com/office/drawing/2014/main" id="{48FB08D0-B69D-461A-BE83-D7D62ACC5CAF}"/>
              </a:ext>
            </a:extLst>
          </p:cNvPr>
          <p:cNvSpPr txBox="1"/>
          <p:nvPr/>
        </p:nvSpPr>
        <p:spPr>
          <a:xfrm>
            <a:off x="1291904" y="5265796"/>
            <a:ext cx="1677798" cy="307777"/>
          </a:xfrm>
          <a:prstGeom prst="rect">
            <a:avLst/>
          </a:prstGeom>
          <a:noFill/>
        </p:spPr>
        <p:txBody>
          <a:bodyPr wrap="square" rtlCol="0">
            <a:spAutoFit/>
          </a:bodyPr>
          <a:lstStyle/>
          <a:p>
            <a:r>
              <a:rPr lang="en-GB" sz="1400"/>
              <a:t>Last Name:</a:t>
            </a:r>
          </a:p>
        </p:txBody>
      </p:sp>
      <p:sp>
        <p:nvSpPr>
          <p:cNvPr id="89" name="Rectangle 88">
            <a:extLst>
              <a:ext uri="{FF2B5EF4-FFF2-40B4-BE49-F238E27FC236}">
                <a16:creationId xmlns:a16="http://schemas.microsoft.com/office/drawing/2014/main" id="{59B2AC30-A45A-4EC5-A843-027C0DA35F31}"/>
              </a:ext>
            </a:extLst>
          </p:cNvPr>
          <p:cNvSpPr/>
          <p:nvPr/>
        </p:nvSpPr>
        <p:spPr>
          <a:xfrm>
            <a:off x="3070371" y="5272403"/>
            <a:ext cx="1677798" cy="2154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Rounded Corners 90">
            <a:extLst>
              <a:ext uri="{FF2B5EF4-FFF2-40B4-BE49-F238E27FC236}">
                <a16:creationId xmlns:a16="http://schemas.microsoft.com/office/drawing/2014/main" id="{0B946FFC-6678-4C08-A1B4-CB49548EA545}"/>
              </a:ext>
            </a:extLst>
          </p:cNvPr>
          <p:cNvSpPr/>
          <p:nvPr/>
        </p:nvSpPr>
        <p:spPr>
          <a:xfrm>
            <a:off x="3691156" y="6091873"/>
            <a:ext cx="1057013" cy="276837"/>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Continue</a:t>
            </a:r>
          </a:p>
        </p:txBody>
      </p:sp>
      <p:sp>
        <p:nvSpPr>
          <p:cNvPr id="17" name="TextBox 16">
            <a:extLst>
              <a:ext uri="{FF2B5EF4-FFF2-40B4-BE49-F238E27FC236}">
                <a16:creationId xmlns:a16="http://schemas.microsoft.com/office/drawing/2014/main" id="{D5E3AEB7-EC51-48C0-91A4-B775682B6F0E}"/>
              </a:ext>
            </a:extLst>
          </p:cNvPr>
          <p:cNvSpPr txBox="1"/>
          <p:nvPr/>
        </p:nvSpPr>
        <p:spPr>
          <a:xfrm>
            <a:off x="1291904" y="5615299"/>
            <a:ext cx="1376651" cy="307777"/>
          </a:xfrm>
          <a:prstGeom prst="rect">
            <a:avLst/>
          </a:prstGeom>
          <a:noFill/>
        </p:spPr>
        <p:txBody>
          <a:bodyPr wrap="square" rtlCol="0">
            <a:spAutoFit/>
          </a:bodyPr>
          <a:lstStyle/>
          <a:p>
            <a:r>
              <a:rPr lang="en-GB" sz="1400"/>
              <a:t>Referrer:</a:t>
            </a:r>
          </a:p>
        </p:txBody>
      </p:sp>
    </p:spTree>
    <p:controls>
      <mc:AlternateContent xmlns:mc="http://schemas.openxmlformats.org/markup-compatibility/2006">
        <mc:Choice xmlns:v="urn:schemas-microsoft-com:vml" Requires="v">
          <p:control spid="1026" name="ComboBox1" r:id="rId2" imgW="1733400" imgH="209520"/>
        </mc:Choice>
        <mc:Fallback>
          <p:control name="ComboBox1" r:id="rId2" imgW="1733400" imgH="209520">
            <p:pic>
              <p:nvPicPr>
                <p:cNvPr id="6" name="ComboBox1">
                  <a:extLst>
                    <a:ext uri="{FF2B5EF4-FFF2-40B4-BE49-F238E27FC236}">
                      <a16:creationId xmlns:a16="http://schemas.microsoft.com/office/drawing/2014/main" id="{1A00AEFE-57C2-4FF8-A8E1-53EF8717B5A0}"/>
                    </a:ext>
                  </a:extLst>
                </p:cNvPr>
                <p:cNvPicPr>
                  <a:picLocks/>
                </p:cNvPicPr>
                <p:nvPr/>
              </p:nvPicPr>
              <p:blipFill>
                <a:blip r:embed="rId6"/>
                <a:stretch>
                  <a:fillRect/>
                </a:stretch>
              </p:blipFill>
              <p:spPr>
                <a:xfrm>
                  <a:off x="3064756" y="5668400"/>
                  <a:ext cx="1730649" cy="210072"/>
                </a:xfrm>
                <a:prstGeom prst="rect">
                  <a:avLst/>
                </a:prstGeom>
              </p:spPr>
            </p:pic>
          </p:control>
        </mc:Fallback>
      </mc:AlternateContent>
    </p:controls>
    <p:extLst>
      <p:ext uri="{BB962C8B-B14F-4D97-AF65-F5344CB8AC3E}">
        <p14:creationId xmlns:p14="http://schemas.microsoft.com/office/powerpoint/2010/main" val="16833922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40E9-129F-4B34-AE03-EB0B2FFBB23B}"/>
              </a:ext>
            </a:extLst>
          </p:cNvPr>
          <p:cNvSpPr>
            <a:spLocks noGrp="1"/>
          </p:cNvSpPr>
          <p:nvPr>
            <p:ph type="title"/>
          </p:nvPr>
        </p:nvSpPr>
        <p:spPr/>
        <p:txBody>
          <a:bodyPr/>
          <a:lstStyle/>
          <a:p>
            <a:r>
              <a:rPr lang="en-GB" dirty="0"/>
              <a:t>Demonstration</a:t>
            </a:r>
          </a:p>
        </p:txBody>
      </p:sp>
      <p:sp>
        <p:nvSpPr>
          <p:cNvPr id="3" name="Text Placeholder 2">
            <a:extLst>
              <a:ext uri="{FF2B5EF4-FFF2-40B4-BE49-F238E27FC236}">
                <a16:creationId xmlns:a16="http://schemas.microsoft.com/office/drawing/2014/main" id="{20A17242-104B-479C-AA26-FF11D4EECD7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5891219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40E9-129F-4B34-AE03-EB0B2FFBB23B}"/>
              </a:ext>
            </a:extLst>
          </p:cNvPr>
          <p:cNvSpPr>
            <a:spLocks noGrp="1"/>
          </p:cNvSpPr>
          <p:nvPr>
            <p:ph type="title"/>
          </p:nvPr>
        </p:nvSpPr>
        <p:spPr/>
        <p:txBody>
          <a:bodyPr/>
          <a:lstStyle/>
          <a:p>
            <a:r>
              <a:rPr lang="en-GB"/>
              <a:t>In Summary</a:t>
            </a:r>
          </a:p>
        </p:txBody>
      </p:sp>
      <p:sp>
        <p:nvSpPr>
          <p:cNvPr id="3" name="Text Placeholder 2">
            <a:extLst>
              <a:ext uri="{FF2B5EF4-FFF2-40B4-BE49-F238E27FC236}">
                <a16:creationId xmlns:a16="http://schemas.microsoft.com/office/drawing/2014/main" id="{20A17242-104B-479C-AA26-FF11D4EECD7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2538748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11EC8-99D4-4225-A53E-44C8D5B0E2E8}"/>
              </a:ext>
            </a:extLst>
          </p:cNvPr>
          <p:cNvSpPr>
            <a:spLocks noGrp="1"/>
          </p:cNvSpPr>
          <p:nvPr>
            <p:ph type="title"/>
          </p:nvPr>
        </p:nvSpPr>
        <p:spPr/>
        <p:txBody>
          <a:bodyPr>
            <a:normAutofit/>
          </a:bodyPr>
          <a:lstStyle/>
          <a:p>
            <a:r>
              <a:rPr lang="en-GB"/>
              <a:t>In Summary</a:t>
            </a:r>
          </a:p>
        </p:txBody>
      </p:sp>
      <p:sp>
        <p:nvSpPr>
          <p:cNvPr id="38" name="Rectangle 37">
            <a:extLst>
              <a:ext uri="{FF2B5EF4-FFF2-40B4-BE49-F238E27FC236}">
                <a16:creationId xmlns:a16="http://schemas.microsoft.com/office/drawing/2014/main" id="{5A16171F-260D-4874-B647-7A68E9F35B57}"/>
              </a:ext>
            </a:extLst>
          </p:cNvPr>
          <p:cNvSpPr/>
          <p:nvPr/>
        </p:nvSpPr>
        <p:spPr bwMode="auto">
          <a:xfrm>
            <a:off x="5626116" y="1705540"/>
            <a:ext cx="1602794" cy="931724"/>
          </a:xfrm>
          <a:prstGeom prst="rect">
            <a:avLst/>
          </a:prstGeom>
          <a:noFill/>
          <a:ln w="9525" cap="flat" cmpd="sng" algn="ctr">
            <a:noFill/>
            <a:prstDash val="solid"/>
            <a:headEnd type="none" w="med" len="med"/>
            <a:tailEnd type="none" w="med" len="med"/>
          </a:ln>
          <a:effectLst/>
        </p:spPr>
        <p:txBody>
          <a:bodyPr vert="horz" wrap="square" lIns="89626" tIns="44812" rIns="89626" bIns="44812" numCol="1" rtlCol="0" anchor="ctr" anchorCtr="0" compatLnSpc="1">
            <a:prstTxWarp prst="textNoShape">
              <a:avLst/>
            </a:prstTxWarp>
          </a:bodyPr>
          <a:lstStyle/>
          <a:p>
            <a:pPr algn="ctr" defTabSz="895919" fontAlgn="base">
              <a:spcBef>
                <a:spcPct val="0"/>
              </a:spcBef>
              <a:spcAft>
                <a:spcPct val="0"/>
              </a:spcAft>
              <a:defRPr/>
            </a:pPr>
            <a:r>
              <a:rPr lang="en-US" sz="5293" b="1" kern="0">
                <a:gradFill>
                  <a:gsLst>
                    <a:gs pos="0">
                      <a:srgbClr val="FFFFFF"/>
                    </a:gs>
                    <a:gs pos="100000">
                      <a:srgbClr val="FFFFFF"/>
                    </a:gs>
                  </a:gsLst>
                  <a:lin ang="5400000" scaled="0"/>
                </a:gradFill>
                <a:latin typeface="Segoe UI"/>
                <a:sym typeface="Wingdings" pitchFamily="2" charset="2"/>
              </a:rPr>
              <a:t>:-)</a:t>
            </a:r>
            <a:endParaRPr lang="en-US" sz="4704" b="1" kern="0">
              <a:gradFill>
                <a:gsLst>
                  <a:gs pos="0">
                    <a:srgbClr val="FFFFFF"/>
                  </a:gs>
                  <a:gs pos="100000">
                    <a:srgbClr val="FFFFFF"/>
                  </a:gs>
                </a:gsLst>
                <a:lin ang="5400000" scaled="0"/>
              </a:gradFill>
              <a:latin typeface="Segoe UI"/>
            </a:endParaRPr>
          </a:p>
        </p:txBody>
      </p:sp>
      <p:cxnSp>
        <p:nvCxnSpPr>
          <p:cNvPr id="165" name="Straight Arrow Connector 164">
            <a:extLst>
              <a:ext uri="{FF2B5EF4-FFF2-40B4-BE49-F238E27FC236}">
                <a16:creationId xmlns:a16="http://schemas.microsoft.com/office/drawing/2014/main" id="{A1636F52-7A85-46ED-AB1B-55874FE1C162}"/>
              </a:ext>
            </a:extLst>
          </p:cNvPr>
          <p:cNvCxnSpPr>
            <a:cxnSpLocks/>
          </p:cNvCxnSpPr>
          <p:nvPr/>
        </p:nvCxnSpPr>
        <p:spPr>
          <a:xfrm>
            <a:off x="3090470" y="2401215"/>
            <a:ext cx="1814713" cy="0"/>
          </a:xfrm>
          <a:prstGeom prst="straightConnector1">
            <a:avLst/>
          </a:prstGeom>
          <a:noFill/>
          <a:ln w="38100" cap="rnd" cmpd="sng" algn="ctr">
            <a:solidFill>
              <a:srgbClr val="7FBA00"/>
            </a:solidFill>
            <a:prstDash val="sysDot"/>
            <a:headEnd type="none" w="med" len="med"/>
            <a:tailEnd type="triangle" w="med" len="med"/>
          </a:ln>
          <a:effectLst/>
        </p:spPr>
      </p:cxnSp>
      <p:grpSp>
        <p:nvGrpSpPr>
          <p:cNvPr id="166" name="Group 165">
            <a:extLst>
              <a:ext uri="{FF2B5EF4-FFF2-40B4-BE49-F238E27FC236}">
                <a16:creationId xmlns:a16="http://schemas.microsoft.com/office/drawing/2014/main" id="{1835DF50-F25E-4269-8432-9EF15320BFB4}"/>
              </a:ext>
            </a:extLst>
          </p:cNvPr>
          <p:cNvGrpSpPr/>
          <p:nvPr/>
        </p:nvGrpSpPr>
        <p:grpSpPr>
          <a:xfrm>
            <a:off x="7390708" y="1979822"/>
            <a:ext cx="1577290" cy="1812530"/>
            <a:chOff x="7390708" y="1979822"/>
            <a:chExt cx="1577290" cy="1812530"/>
          </a:xfrm>
        </p:grpSpPr>
        <p:grpSp>
          <p:nvGrpSpPr>
            <p:cNvPr id="167" name="Group 166">
              <a:extLst>
                <a:ext uri="{FF2B5EF4-FFF2-40B4-BE49-F238E27FC236}">
                  <a16:creationId xmlns:a16="http://schemas.microsoft.com/office/drawing/2014/main" id="{216E0BB8-D419-484D-85D8-79A087280709}"/>
                </a:ext>
              </a:extLst>
            </p:cNvPr>
            <p:cNvGrpSpPr/>
            <p:nvPr/>
          </p:nvGrpSpPr>
          <p:grpSpPr>
            <a:xfrm>
              <a:off x="7778821" y="2469300"/>
              <a:ext cx="812336" cy="351016"/>
              <a:chOff x="7870640" y="750143"/>
              <a:chExt cx="828742" cy="358106"/>
            </a:xfrm>
          </p:grpSpPr>
          <p:sp>
            <p:nvSpPr>
              <p:cNvPr id="181" name="Rectangle 180">
                <a:extLst>
                  <a:ext uri="{FF2B5EF4-FFF2-40B4-BE49-F238E27FC236}">
                    <a16:creationId xmlns:a16="http://schemas.microsoft.com/office/drawing/2014/main" id="{3F730928-D721-454F-8489-95B36F226D42}"/>
                  </a:ext>
                </a:extLst>
              </p:cNvPr>
              <p:cNvSpPr/>
              <p:nvPr/>
            </p:nvSpPr>
            <p:spPr bwMode="auto">
              <a:xfrm>
                <a:off x="7870640" y="750143"/>
                <a:ext cx="828742" cy="358106"/>
              </a:xfrm>
              <a:prstGeom prst="rect">
                <a:avLst/>
              </a:prstGeom>
              <a:solidFill>
                <a:srgbClr val="EFEFEF"/>
              </a:solidFill>
              <a:ln w="12700" cap="flat" cmpd="sng" algn="ctr">
                <a:solidFill>
                  <a:srgbClr val="00188F"/>
                </a:solidFill>
                <a:prstDash val="sysDot"/>
                <a:headEnd type="none" w="med" len="med"/>
                <a:tailEnd type="none" w="med" len="med"/>
              </a:ln>
              <a:effectLst/>
            </p:spPr>
            <p:txBody>
              <a:bodyPr rot="0" spcFirstLastPara="0" vertOverflow="overflow" horzOverflow="overflow" vert="horz" wrap="square" lIns="179259" tIns="70575" rIns="179259" bIns="143407" numCol="1" spcCol="0" rtlCol="0" fromWordArt="0" anchor="t" anchorCtr="0" forceAA="0" compatLnSpc="1">
                <a:prstTxWarp prst="textNoShape">
                  <a:avLst/>
                </a:prstTxWarp>
                <a:noAutofit/>
              </a:bodyPr>
              <a:lstStyle/>
              <a:p>
                <a:pPr defTabSz="895919" fontAlgn="base">
                  <a:spcAft>
                    <a:spcPct val="0"/>
                  </a:spcAft>
                  <a:defRPr/>
                </a:pPr>
                <a:endParaRPr lang="en-US" sz="1077" b="1" kern="0" spc="-88">
                  <a:gradFill>
                    <a:gsLst>
                      <a:gs pos="3670">
                        <a:srgbClr val="00188F"/>
                      </a:gs>
                      <a:gs pos="18367">
                        <a:srgbClr val="00188F"/>
                      </a:gs>
                    </a:gsLst>
                    <a:lin ang="5400000" scaled="0"/>
                  </a:gradFill>
                  <a:latin typeface="Segoe UI"/>
                </a:endParaRPr>
              </a:p>
            </p:txBody>
          </p:sp>
          <p:pic>
            <p:nvPicPr>
              <p:cNvPr id="182" name="Picture 181" descr="sprockets.png">
                <a:extLst>
                  <a:ext uri="{FF2B5EF4-FFF2-40B4-BE49-F238E27FC236}">
                    <a16:creationId xmlns:a16="http://schemas.microsoft.com/office/drawing/2014/main" id="{05AA22BF-2C1F-4CDF-BA24-E6AC3630C5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7510" y="845823"/>
                <a:ext cx="271472" cy="227380"/>
              </a:xfrm>
              <a:prstGeom prst="rect">
                <a:avLst/>
              </a:prstGeom>
              <a:solidFill>
                <a:srgbClr val="EFEFEF"/>
              </a:solidFill>
              <a:ln>
                <a:noFill/>
              </a:ln>
            </p:spPr>
          </p:pic>
        </p:grpSp>
        <p:grpSp>
          <p:nvGrpSpPr>
            <p:cNvPr id="168" name="Group 167">
              <a:extLst>
                <a:ext uri="{FF2B5EF4-FFF2-40B4-BE49-F238E27FC236}">
                  <a16:creationId xmlns:a16="http://schemas.microsoft.com/office/drawing/2014/main" id="{9DA992C4-D0CC-44A1-A8C3-7EB8D32E3A74}"/>
                </a:ext>
              </a:extLst>
            </p:cNvPr>
            <p:cNvGrpSpPr/>
            <p:nvPr/>
          </p:nvGrpSpPr>
          <p:grpSpPr>
            <a:xfrm>
              <a:off x="7683155" y="2639276"/>
              <a:ext cx="812336" cy="351016"/>
              <a:chOff x="7870640" y="750143"/>
              <a:chExt cx="828742" cy="358106"/>
            </a:xfrm>
          </p:grpSpPr>
          <p:sp>
            <p:nvSpPr>
              <p:cNvPr id="179" name="Rectangle 178">
                <a:extLst>
                  <a:ext uri="{FF2B5EF4-FFF2-40B4-BE49-F238E27FC236}">
                    <a16:creationId xmlns:a16="http://schemas.microsoft.com/office/drawing/2014/main" id="{98F08389-15EB-4239-BD94-C4EA62BBF7C6}"/>
                  </a:ext>
                </a:extLst>
              </p:cNvPr>
              <p:cNvSpPr/>
              <p:nvPr/>
            </p:nvSpPr>
            <p:spPr bwMode="auto">
              <a:xfrm>
                <a:off x="7870640" y="750143"/>
                <a:ext cx="828742" cy="358106"/>
              </a:xfrm>
              <a:prstGeom prst="rect">
                <a:avLst/>
              </a:prstGeom>
              <a:solidFill>
                <a:srgbClr val="EFEFEF"/>
              </a:solidFill>
              <a:ln w="12700" cap="flat" cmpd="sng" algn="ctr">
                <a:solidFill>
                  <a:srgbClr val="00188F"/>
                </a:solidFill>
                <a:prstDash val="sysDot"/>
                <a:headEnd type="none" w="med" len="med"/>
                <a:tailEnd type="none" w="med" len="med"/>
              </a:ln>
              <a:effectLst/>
            </p:spPr>
            <p:txBody>
              <a:bodyPr rot="0" spcFirstLastPara="0" vertOverflow="overflow" horzOverflow="overflow" vert="horz" wrap="square" lIns="179259" tIns="70575" rIns="179259" bIns="143407" numCol="1" spcCol="0" rtlCol="0" fromWordArt="0" anchor="t" anchorCtr="0" forceAA="0" compatLnSpc="1">
                <a:prstTxWarp prst="textNoShape">
                  <a:avLst/>
                </a:prstTxWarp>
                <a:noAutofit/>
              </a:bodyPr>
              <a:lstStyle/>
              <a:p>
                <a:pPr defTabSz="895919" fontAlgn="base">
                  <a:spcAft>
                    <a:spcPct val="0"/>
                  </a:spcAft>
                  <a:defRPr/>
                </a:pPr>
                <a:endParaRPr lang="en-US" sz="1077" b="1" kern="0" spc="-88">
                  <a:gradFill>
                    <a:gsLst>
                      <a:gs pos="3670">
                        <a:srgbClr val="00188F"/>
                      </a:gs>
                      <a:gs pos="18367">
                        <a:srgbClr val="00188F"/>
                      </a:gs>
                    </a:gsLst>
                    <a:lin ang="5400000" scaled="0"/>
                  </a:gradFill>
                  <a:latin typeface="Segoe UI"/>
                </a:endParaRPr>
              </a:p>
            </p:txBody>
          </p:sp>
          <p:pic>
            <p:nvPicPr>
              <p:cNvPr id="180" name="Picture 179" descr="sprockets.png">
                <a:extLst>
                  <a:ext uri="{FF2B5EF4-FFF2-40B4-BE49-F238E27FC236}">
                    <a16:creationId xmlns:a16="http://schemas.microsoft.com/office/drawing/2014/main" id="{A2C943F5-082A-44B8-912A-018C1A718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7510" y="845823"/>
                <a:ext cx="271472" cy="227380"/>
              </a:xfrm>
              <a:prstGeom prst="rect">
                <a:avLst/>
              </a:prstGeom>
              <a:solidFill>
                <a:srgbClr val="EFEFEF"/>
              </a:solidFill>
              <a:ln>
                <a:noFill/>
              </a:ln>
            </p:spPr>
          </p:pic>
        </p:grpSp>
        <p:grpSp>
          <p:nvGrpSpPr>
            <p:cNvPr id="169" name="Group 168">
              <a:extLst>
                <a:ext uri="{FF2B5EF4-FFF2-40B4-BE49-F238E27FC236}">
                  <a16:creationId xmlns:a16="http://schemas.microsoft.com/office/drawing/2014/main" id="{C99D6721-6FE5-4D34-93C3-24C00F55EF82}"/>
                </a:ext>
              </a:extLst>
            </p:cNvPr>
            <p:cNvGrpSpPr/>
            <p:nvPr/>
          </p:nvGrpSpPr>
          <p:grpSpPr>
            <a:xfrm>
              <a:off x="7846836" y="2732402"/>
              <a:ext cx="812336" cy="351016"/>
              <a:chOff x="7870640" y="750143"/>
              <a:chExt cx="828742" cy="358106"/>
            </a:xfrm>
          </p:grpSpPr>
          <p:sp>
            <p:nvSpPr>
              <p:cNvPr id="177" name="Rectangle 176">
                <a:extLst>
                  <a:ext uri="{FF2B5EF4-FFF2-40B4-BE49-F238E27FC236}">
                    <a16:creationId xmlns:a16="http://schemas.microsoft.com/office/drawing/2014/main" id="{F124321C-C917-4EAB-BD2B-6F153F8961E2}"/>
                  </a:ext>
                </a:extLst>
              </p:cNvPr>
              <p:cNvSpPr/>
              <p:nvPr/>
            </p:nvSpPr>
            <p:spPr bwMode="auto">
              <a:xfrm>
                <a:off x="7870640" y="750143"/>
                <a:ext cx="828742" cy="358106"/>
              </a:xfrm>
              <a:prstGeom prst="rect">
                <a:avLst/>
              </a:prstGeom>
              <a:solidFill>
                <a:srgbClr val="EFEFEF"/>
              </a:solidFill>
              <a:ln w="12700" cap="flat" cmpd="sng" algn="ctr">
                <a:solidFill>
                  <a:srgbClr val="00188F"/>
                </a:solidFill>
                <a:prstDash val="sysDot"/>
                <a:headEnd type="none" w="med" len="med"/>
                <a:tailEnd type="none" w="med" len="med"/>
              </a:ln>
              <a:effectLst/>
            </p:spPr>
            <p:txBody>
              <a:bodyPr rot="0" spcFirstLastPara="0" vertOverflow="overflow" horzOverflow="overflow" vert="horz" wrap="square" lIns="179259" tIns="70575" rIns="179259" bIns="143407" numCol="1" spcCol="0" rtlCol="0" fromWordArt="0" anchor="t" anchorCtr="0" forceAA="0" compatLnSpc="1">
                <a:prstTxWarp prst="textNoShape">
                  <a:avLst/>
                </a:prstTxWarp>
                <a:noAutofit/>
              </a:bodyPr>
              <a:lstStyle/>
              <a:p>
                <a:pPr defTabSz="895919" fontAlgn="base">
                  <a:spcAft>
                    <a:spcPct val="0"/>
                  </a:spcAft>
                  <a:defRPr/>
                </a:pPr>
                <a:endParaRPr lang="en-US" sz="1077" b="1" kern="0" spc="-88">
                  <a:gradFill>
                    <a:gsLst>
                      <a:gs pos="3670">
                        <a:srgbClr val="00188F"/>
                      </a:gs>
                      <a:gs pos="18367">
                        <a:srgbClr val="00188F"/>
                      </a:gs>
                    </a:gsLst>
                    <a:lin ang="5400000" scaled="0"/>
                  </a:gradFill>
                  <a:latin typeface="Segoe UI"/>
                </a:endParaRPr>
              </a:p>
            </p:txBody>
          </p:sp>
          <p:pic>
            <p:nvPicPr>
              <p:cNvPr id="178" name="Picture 177" descr="sprockets.png">
                <a:extLst>
                  <a:ext uri="{FF2B5EF4-FFF2-40B4-BE49-F238E27FC236}">
                    <a16:creationId xmlns:a16="http://schemas.microsoft.com/office/drawing/2014/main" id="{35F62385-9DAD-4BA3-8B2F-608327D01D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7510" y="845823"/>
                <a:ext cx="271472" cy="227380"/>
              </a:xfrm>
              <a:prstGeom prst="rect">
                <a:avLst/>
              </a:prstGeom>
              <a:solidFill>
                <a:srgbClr val="EFEFEF"/>
              </a:solidFill>
              <a:ln>
                <a:noFill/>
              </a:ln>
            </p:spPr>
          </p:pic>
        </p:grpSp>
        <p:sp>
          <p:nvSpPr>
            <p:cNvPr id="170" name="Rectangle 169">
              <a:extLst>
                <a:ext uri="{FF2B5EF4-FFF2-40B4-BE49-F238E27FC236}">
                  <a16:creationId xmlns:a16="http://schemas.microsoft.com/office/drawing/2014/main" id="{8A1C8FFF-81B5-43F9-9D3B-DA6AC6DDCEE8}"/>
                </a:ext>
              </a:extLst>
            </p:cNvPr>
            <p:cNvSpPr/>
            <p:nvPr/>
          </p:nvSpPr>
          <p:spPr bwMode="auto">
            <a:xfrm>
              <a:off x="7740139" y="2846952"/>
              <a:ext cx="812336" cy="351016"/>
            </a:xfrm>
            <a:prstGeom prst="rect">
              <a:avLst/>
            </a:prstGeom>
            <a:solidFill>
              <a:srgbClr val="EFEFEF"/>
            </a:solidFill>
            <a:ln w="12700" cap="flat" cmpd="sng" algn="ctr">
              <a:solidFill>
                <a:srgbClr val="00188F"/>
              </a:solidFill>
              <a:prstDash val="sysDot"/>
              <a:headEnd type="none" w="med" len="med"/>
              <a:tailEnd type="none" w="med" len="med"/>
            </a:ln>
            <a:effectLst/>
          </p:spPr>
          <p:txBody>
            <a:bodyPr rot="0" spcFirstLastPara="0" vertOverflow="overflow" horzOverflow="overflow" vert="horz" wrap="square" lIns="179259" tIns="70575" rIns="179259" bIns="143407" numCol="1" spcCol="0" rtlCol="0" fromWordArt="0" anchor="t" anchorCtr="0" forceAA="0" compatLnSpc="1">
              <a:prstTxWarp prst="textNoShape">
                <a:avLst/>
              </a:prstTxWarp>
              <a:noAutofit/>
            </a:bodyPr>
            <a:lstStyle/>
            <a:p>
              <a:pPr defTabSz="895919" fontAlgn="base">
                <a:spcAft>
                  <a:spcPct val="0"/>
                </a:spcAft>
                <a:defRPr/>
              </a:pPr>
              <a:r>
                <a:rPr lang="en-US" sz="1077" b="1" kern="0" spc="-88">
                  <a:solidFill>
                    <a:schemeClr val="tx1">
                      <a:lumMod val="60000"/>
                      <a:lumOff val="40000"/>
                    </a:schemeClr>
                  </a:solidFill>
                  <a:latin typeface="Segoe UI"/>
                </a:rPr>
                <a:t>policy</a:t>
              </a:r>
            </a:p>
          </p:txBody>
        </p:sp>
        <p:pic>
          <p:nvPicPr>
            <p:cNvPr id="171" name="Picture 170" descr="sprockets.png">
              <a:extLst>
                <a:ext uri="{FF2B5EF4-FFF2-40B4-BE49-F238E27FC236}">
                  <a16:creationId xmlns:a16="http://schemas.microsoft.com/office/drawing/2014/main" id="{FF9195D8-DBD4-4A44-98C0-3CA5A8100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6381" y="2940737"/>
              <a:ext cx="266097" cy="222879"/>
            </a:xfrm>
            <a:prstGeom prst="rect">
              <a:avLst/>
            </a:prstGeom>
            <a:solidFill>
              <a:srgbClr val="EFEFEF"/>
            </a:solidFill>
            <a:ln>
              <a:noFill/>
            </a:ln>
          </p:spPr>
        </p:pic>
        <p:grpSp>
          <p:nvGrpSpPr>
            <p:cNvPr id="172" name="Group 171">
              <a:extLst>
                <a:ext uri="{FF2B5EF4-FFF2-40B4-BE49-F238E27FC236}">
                  <a16:creationId xmlns:a16="http://schemas.microsoft.com/office/drawing/2014/main" id="{379E0361-F33C-4426-A0B2-8498278C8FCC}"/>
                </a:ext>
              </a:extLst>
            </p:cNvPr>
            <p:cNvGrpSpPr/>
            <p:nvPr/>
          </p:nvGrpSpPr>
          <p:grpSpPr>
            <a:xfrm>
              <a:off x="7474667" y="2714207"/>
              <a:ext cx="349972" cy="366943"/>
              <a:chOff x="9171291" y="3235401"/>
              <a:chExt cx="192352" cy="192442"/>
            </a:xfrm>
          </p:grpSpPr>
          <p:sp>
            <p:nvSpPr>
              <p:cNvPr id="175" name="Oval 174">
                <a:extLst>
                  <a:ext uri="{FF2B5EF4-FFF2-40B4-BE49-F238E27FC236}">
                    <a16:creationId xmlns:a16="http://schemas.microsoft.com/office/drawing/2014/main" id="{34B7EB17-B8DD-494E-B0F5-15AB9D66886D}"/>
                  </a:ext>
                </a:extLst>
              </p:cNvPr>
              <p:cNvSpPr/>
              <p:nvPr/>
            </p:nvSpPr>
            <p:spPr bwMode="auto">
              <a:xfrm>
                <a:off x="9195964" y="3260119"/>
                <a:ext cx="143006" cy="143006"/>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lnSpc>
                    <a:spcPct val="90000"/>
                  </a:lnSpc>
                  <a:spcBef>
                    <a:spcPct val="0"/>
                  </a:spcBef>
                  <a:spcAft>
                    <a:spcPct val="0"/>
                  </a:spcAft>
                  <a:defRPr/>
                </a:pPr>
                <a:endParaRPr lang="en-US" sz="1961" b="1" kern="0" spc="-49">
                  <a:gradFill>
                    <a:gsLst>
                      <a:gs pos="1250">
                        <a:srgbClr val="EFEFEF"/>
                      </a:gs>
                      <a:gs pos="10417">
                        <a:srgbClr val="EFEFEF"/>
                      </a:gs>
                    </a:gsLst>
                    <a:lin ang="5400000" scaled="0"/>
                  </a:gradFill>
                  <a:latin typeface="Segoe UI"/>
                </a:endParaRPr>
              </a:p>
            </p:txBody>
          </p:sp>
          <p:sp>
            <p:nvSpPr>
              <p:cNvPr id="176" name="Freeform 13">
                <a:extLst>
                  <a:ext uri="{FF2B5EF4-FFF2-40B4-BE49-F238E27FC236}">
                    <a16:creationId xmlns:a16="http://schemas.microsoft.com/office/drawing/2014/main" id="{5114C0AD-D9DB-40B7-A839-A10DA50F76B8}"/>
                  </a:ext>
                </a:extLst>
              </p:cNvPr>
              <p:cNvSpPr>
                <a:spLocks noEditPoints="1"/>
              </p:cNvSpPr>
              <p:nvPr/>
            </p:nvSpPr>
            <p:spPr bwMode="auto">
              <a:xfrm>
                <a:off x="9171291" y="3235401"/>
                <a:ext cx="192352" cy="192442"/>
              </a:xfrm>
              <a:custGeom>
                <a:avLst/>
                <a:gdLst>
                  <a:gd name="T0" fmla="*/ 905 w 1811"/>
                  <a:gd name="T1" fmla="*/ 0 h 1812"/>
                  <a:gd name="T2" fmla="*/ 0 w 1811"/>
                  <a:gd name="T3" fmla="*/ 906 h 1812"/>
                  <a:gd name="T4" fmla="*/ 905 w 1811"/>
                  <a:gd name="T5" fmla="*/ 1812 h 1812"/>
                  <a:gd name="T6" fmla="*/ 1811 w 1811"/>
                  <a:gd name="T7" fmla="*/ 906 h 1812"/>
                  <a:gd name="T8" fmla="*/ 905 w 1811"/>
                  <a:gd name="T9" fmla="*/ 0 h 1812"/>
                  <a:gd name="T10" fmla="*/ 1412 w 1811"/>
                  <a:gd name="T11" fmla="*/ 1034 h 1812"/>
                  <a:gd name="T12" fmla="*/ 1034 w 1811"/>
                  <a:gd name="T13" fmla="*/ 1034 h 1812"/>
                  <a:gd name="T14" fmla="*/ 1034 w 1811"/>
                  <a:gd name="T15" fmla="*/ 1412 h 1812"/>
                  <a:gd name="T16" fmla="*/ 784 w 1811"/>
                  <a:gd name="T17" fmla="*/ 1412 h 1812"/>
                  <a:gd name="T18" fmla="*/ 784 w 1811"/>
                  <a:gd name="T19" fmla="*/ 1034 h 1812"/>
                  <a:gd name="T20" fmla="*/ 406 w 1811"/>
                  <a:gd name="T21" fmla="*/ 1034 h 1812"/>
                  <a:gd name="T22" fmla="*/ 406 w 1811"/>
                  <a:gd name="T23" fmla="*/ 785 h 1812"/>
                  <a:gd name="T24" fmla="*/ 784 w 1811"/>
                  <a:gd name="T25" fmla="*/ 785 h 1812"/>
                  <a:gd name="T26" fmla="*/ 784 w 1811"/>
                  <a:gd name="T27" fmla="*/ 407 h 1812"/>
                  <a:gd name="T28" fmla="*/ 1034 w 1811"/>
                  <a:gd name="T29" fmla="*/ 407 h 1812"/>
                  <a:gd name="T30" fmla="*/ 1034 w 1811"/>
                  <a:gd name="T31" fmla="*/ 785 h 1812"/>
                  <a:gd name="T32" fmla="*/ 1412 w 1811"/>
                  <a:gd name="T33" fmla="*/ 785 h 1812"/>
                  <a:gd name="T34" fmla="*/ 1412 w 1811"/>
                  <a:gd name="T35" fmla="*/ 1034 h 1812"/>
                  <a:gd name="T36" fmla="*/ 1412 w 1811"/>
                  <a:gd name="T37" fmla="*/ 1034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1" h="1812">
                    <a:moveTo>
                      <a:pt x="905" y="0"/>
                    </a:moveTo>
                    <a:cubicBezTo>
                      <a:pt x="406" y="0"/>
                      <a:pt x="0" y="407"/>
                      <a:pt x="0" y="906"/>
                    </a:cubicBezTo>
                    <a:cubicBezTo>
                      <a:pt x="0" y="1405"/>
                      <a:pt x="406" y="1812"/>
                      <a:pt x="905" y="1812"/>
                    </a:cubicBezTo>
                    <a:cubicBezTo>
                      <a:pt x="1405" y="1812"/>
                      <a:pt x="1811" y="1405"/>
                      <a:pt x="1811" y="906"/>
                    </a:cubicBezTo>
                    <a:cubicBezTo>
                      <a:pt x="1811" y="407"/>
                      <a:pt x="1405" y="0"/>
                      <a:pt x="905" y="0"/>
                    </a:cubicBezTo>
                    <a:close/>
                    <a:moveTo>
                      <a:pt x="1412" y="1034"/>
                    </a:moveTo>
                    <a:cubicBezTo>
                      <a:pt x="1034" y="1034"/>
                      <a:pt x="1034" y="1034"/>
                      <a:pt x="1034" y="1034"/>
                    </a:cubicBezTo>
                    <a:cubicBezTo>
                      <a:pt x="1034" y="1412"/>
                      <a:pt x="1034" y="1412"/>
                      <a:pt x="1034" y="1412"/>
                    </a:cubicBezTo>
                    <a:cubicBezTo>
                      <a:pt x="784" y="1412"/>
                      <a:pt x="784" y="1412"/>
                      <a:pt x="784" y="1412"/>
                    </a:cubicBezTo>
                    <a:cubicBezTo>
                      <a:pt x="784" y="1034"/>
                      <a:pt x="784" y="1034"/>
                      <a:pt x="784" y="1034"/>
                    </a:cubicBezTo>
                    <a:cubicBezTo>
                      <a:pt x="406" y="1034"/>
                      <a:pt x="406" y="1034"/>
                      <a:pt x="406" y="1034"/>
                    </a:cubicBezTo>
                    <a:cubicBezTo>
                      <a:pt x="406" y="785"/>
                      <a:pt x="406" y="785"/>
                      <a:pt x="406" y="785"/>
                    </a:cubicBezTo>
                    <a:cubicBezTo>
                      <a:pt x="784" y="785"/>
                      <a:pt x="784" y="785"/>
                      <a:pt x="784" y="785"/>
                    </a:cubicBezTo>
                    <a:cubicBezTo>
                      <a:pt x="784" y="407"/>
                      <a:pt x="784" y="407"/>
                      <a:pt x="784" y="407"/>
                    </a:cubicBezTo>
                    <a:cubicBezTo>
                      <a:pt x="1034" y="407"/>
                      <a:pt x="1034" y="407"/>
                      <a:pt x="1034" y="407"/>
                    </a:cubicBezTo>
                    <a:cubicBezTo>
                      <a:pt x="1034" y="785"/>
                      <a:pt x="1034" y="785"/>
                      <a:pt x="1034" y="785"/>
                    </a:cubicBezTo>
                    <a:cubicBezTo>
                      <a:pt x="1412" y="785"/>
                      <a:pt x="1412" y="785"/>
                      <a:pt x="1412" y="785"/>
                    </a:cubicBezTo>
                    <a:cubicBezTo>
                      <a:pt x="1412" y="1034"/>
                      <a:pt x="1412" y="1034"/>
                      <a:pt x="1412" y="1034"/>
                    </a:cubicBezTo>
                    <a:cubicBezTo>
                      <a:pt x="1412" y="1034"/>
                      <a:pt x="1412" y="1034"/>
                      <a:pt x="1412" y="1034"/>
                    </a:cubicBezTo>
                    <a:close/>
                  </a:path>
                </a:pathLst>
              </a:custGeom>
              <a:solidFill>
                <a:schemeClr val="tx1">
                  <a:lumMod val="60000"/>
                  <a:lumOff val="40000"/>
                </a:schemeClr>
              </a:solidFill>
              <a:ln>
                <a:noFill/>
              </a:ln>
            </p:spPr>
            <p:txBody>
              <a:bodyPr vert="horz" wrap="square" lIns="89630" tIns="44814" rIns="89630" bIns="44814" numCol="1" anchor="t" anchorCtr="0" compatLnSpc="1">
                <a:prstTxWarp prst="textNoShape">
                  <a:avLst/>
                </a:prstTxWarp>
              </a:bodyPr>
              <a:lstStyle/>
              <a:p>
                <a:pPr defTabSz="913957">
                  <a:defRPr/>
                </a:pPr>
                <a:endParaRPr lang="en-US" sz="1765" b="1" kern="0">
                  <a:solidFill>
                    <a:srgbClr val="505050"/>
                  </a:solidFill>
                  <a:latin typeface="Segoe UI Semilight"/>
                </a:endParaRPr>
              </a:p>
            </p:txBody>
          </p:sp>
        </p:grpSp>
        <p:sp>
          <p:nvSpPr>
            <p:cNvPr id="173" name="Rectangle 172">
              <a:extLst>
                <a:ext uri="{FF2B5EF4-FFF2-40B4-BE49-F238E27FC236}">
                  <a16:creationId xmlns:a16="http://schemas.microsoft.com/office/drawing/2014/main" id="{6A54A0BE-1290-4104-8CA2-9D718E9E298F}"/>
                </a:ext>
              </a:extLst>
            </p:cNvPr>
            <p:cNvSpPr/>
            <p:nvPr/>
          </p:nvSpPr>
          <p:spPr bwMode="auto">
            <a:xfrm>
              <a:off x="7390708" y="1979822"/>
              <a:ext cx="1577290" cy="1360150"/>
            </a:xfrm>
            <a:prstGeom prst="rect">
              <a:avLst/>
            </a:prstGeom>
            <a:noFill/>
            <a:ln w="28575" cap="flat" cmpd="sng" algn="ctr">
              <a:solidFill>
                <a:schemeClr val="tx1">
                  <a:lumMod val="60000"/>
                  <a:lumOff val="40000"/>
                </a:schemeClr>
              </a:solidFill>
              <a:prstDash val="solid"/>
              <a:headEnd type="none" w="med" len="med"/>
              <a:tailEnd type="none" w="med" len="med"/>
            </a:ln>
            <a:effectLst/>
          </p:spPr>
          <p:txBody>
            <a:bodyPr vert="horz" wrap="square" lIns="91410" tIns="45705" rIns="91410" bIns="45705" numCol="1" rtlCol="0" anchor="t" anchorCtr="0" compatLnSpc="1">
              <a:prstTxWarp prst="textNoShape">
                <a:avLst/>
              </a:prstTxWarp>
            </a:bodyPr>
            <a:lstStyle/>
            <a:p>
              <a:pPr algn="ctr" defTabSz="913748">
                <a:defRPr/>
              </a:pPr>
              <a:r>
                <a:rPr lang="en-US" sz="1175" b="1" kern="0" spc="-88">
                  <a:solidFill>
                    <a:schemeClr val="tx1">
                      <a:lumMod val="60000"/>
                      <a:lumOff val="40000"/>
                    </a:schemeClr>
                  </a:solidFill>
                  <a:latin typeface="Segoe UI"/>
                </a:rPr>
                <a:t>Your custom policies</a:t>
              </a:r>
            </a:p>
          </p:txBody>
        </p:sp>
        <p:cxnSp>
          <p:nvCxnSpPr>
            <p:cNvPr id="174" name="Straight Arrow Connector 173">
              <a:extLst>
                <a:ext uri="{FF2B5EF4-FFF2-40B4-BE49-F238E27FC236}">
                  <a16:creationId xmlns:a16="http://schemas.microsoft.com/office/drawing/2014/main" id="{EFDC96DD-3553-45BD-B7E6-168DFBD0D1CD}"/>
                </a:ext>
              </a:extLst>
            </p:cNvPr>
            <p:cNvCxnSpPr/>
            <p:nvPr/>
          </p:nvCxnSpPr>
          <p:spPr>
            <a:xfrm>
              <a:off x="8213421" y="3401323"/>
              <a:ext cx="1" cy="391029"/>
            </a:xfrm>
            <a:prstGeom prst="straightConnector1">
              <a:avLst/>
            </a:prstGeom>
            <a:noFill/>
            <a:ln w="38100" cap="rnd" cmpd="sng" algn="ctr">
              <a:solidFill>
                <a:srgbClr val="505050">
                  <a:lumMod val="60000"/>
                  <a:lumOff val="40000"/>
                </a:srgbClr>
              </a:solidFill>
              <a:prstDash val="sysDot"/>
              <a:headEnd type="none" w="med" len="med"/>
              <a:tailEnd type="triangle" w="med" len="med"/>
            </a:ln>
            <a:effectLst/>
          </p:spPr>
        </p:cxnSp>
      </p:grpSp>
      <p:grpSp>
        <p:nvGrpSpPr>
          <p:cNvPr id="183" name="Group 182">
            <a:extLst>
              <a:ext uri="{FF2B5EF4-FFF2-40B4-BE49-F238E27FC236}">
                <a16:creationId xmlns:a16="http://schemas.microsoft.com/office/drawing/2014/main" id="{3D7C05CB-2E0A-4330-8751-A48345D202A4}"/>
              </a:ext>
            </a:extLst>
          </p:cNvPr>
          <p:cNvGrpSpPr/>
          <p:nvPr/>
        </p:nvGrpSpPr>
        <p:grpSpPr>
          <a:xfrm>
            <a:off x="4983894" y="1830841"/>
            <a:ext cx="1699559" cy="1275694"/>
            <a:chOff x="5576165" y="430575"/>
            <a:chExt cx="1699559" cy="1275694"/>
          </a:xfrm>
        </p:grpSpPr>
        <p:grpSp>
          <p:nvGrpSpPr>
            <p:cNvPr id="184" name="Group 183">
              <a:extLst>
                <a:ext uri="{FF2B5EF4-FFF2-40B4-BE49-F238E27FC236}">
                  <a16:creationId xmlns:a16="http://schemas.microsoft.com/office/drawing/2014/main" id="{6D070905-DF55-4C38-97FF-AF548A22337B}"/>
                </a:ext>
              </a:extLst>
            </p:cNvPr>
            <p:cNvGrpSpPr/>
            <p:nvPr/>
          </p:nvGrpSpPr>
          <p:grpSpPr>
            <a:xfrm>
              <a:off x="5673212" y="632969"/>
              <a:ext cx="1482554" cy="1073300"/>
              <a:chOff x="2146305" y="552450"/>
              <a:chExt cx="7896221" cy="5753100"/>
            </a:xfrm>
          </p:grpSpPr>
          <p:pic>
            <p:nvPicPr>
              <p:cNvPr id="187" name="Picture 186">
                <a:extLst>
                  <a:ext uri="{FF2B5EF4-FFF2-40B4-BE49-F238E27FC236}">
                    <a16:creationId xmlns:a16="http://schemas.microsoft.com/office/drawing/2014/main" id="{BB4A7B3E-011C-4AA7-84C1-72F0A4DA9C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88" name="Rectangle 187">
                <a:extLst>
                  <a:ext uri="{FF2B5EF4-FFF2-40B4-BE49-F238E27FC236}">
                    <a16:creationId xmlns:a16="http://schemas.microsoft.com/office/drawing/2014/main" id="{B1096819-2483-4DCD-9EBA-7AF18447C479}"/>
                  </a:ext>
                </a:extLst>
              </p:cNvPr>
              <p:cNvSpPr/>
              <p:nvPr/>
            </p:nvSpPr>
            <p:spPr bwMode="auto">
              <a:xfrm>
                <a:off x="2271255" y="1651098"/>
                <a:ext cx="7659331" cy="4484231"/>
              </a:xfrm>
              <a:prstGeom prst="rect">
                <a:avLst/>
              </a:prstGeom>
              <a:solidFill>
                <a:srgbClr val="7FBA00"/>
              </a:solidFill>
              <a:ln w="9525" cap="flat" cmpd="sng" algn="ctr">
                <a:noFill/>
                <a:prstDash val="solid"/>
                <a:headEnd type="none" w="med" len="med"/>
                <a:tailEnd type="none" w="med" len="med"/>
              </a:ln>
              <a:effectLst/>
            </p:spPr>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defRPr/>
                </a:pPr>
                <a:endParaRPr lang="en-US" sz="2200" b="1" kern="0">
                  <a:gradFill>
                    <a:gsLst>
                      <a:gs pos="0">
                        <a:srgbClr val="FFFFFF"/>
                      </a:gs>
                      <a:gs pos="100000">
                        <a:srgbClr val="FFFFFF"/>
                      </a:gs>
                    </a:gsLst>
                    <a:lin ang="5400000" scaled="0"/>
                  </a:gradFill>
                  <a:latin typeface="Segoe UI"/>
                </a:endParaRPr>
              </a:p>
            </p:txBody>
          </p:sp>
        </p:grpSp>
        <p:sp>
          <p:nvSpPr>
            <p:cNvPr id="185" name="TextBox 184">
              <a:extLst>
                <a:ext uri="{FF2B5EF4-FFF2-40B4-BE49-F238E27FC236}">
                  <a16:creationId xmlns:a16="http://schemas.microsoft.com/office/drawing/2014/main" id="{2A1E227A-9107-4D38-8A05-6005521C71D8}"/>
                </a:ext>
              </a:extLst>
            </p:cNvPr>
            <p:cNvSpPr txBox="1"/>
            <p:nvPr/>
          </p:nvSpPr>
          <p:spPr>
            <a:xfrm>
              <a:off x="5576165" y="430575"/>
              <a:ext cx="1653853" cy="162737"/>
            </a:xfrm>
            <a:prstGeom prst="rect">
              <a:avLst/>
            </a:prstGeom>
            <a:noFill/>
          </p:spPr>
          <p:txBody>
            <a:bodyPr wrap="square" lIns="0" tIns="0" rIns="0" bIns="0" rtlCol="0">
              <a:spAutoFit/>
            </a:bodyPr>
            <a:lstStyle>
              <a:defPPr>
                <a:defRPr lang="en-US"/>
              </a:defPPr>
              <a:lvl1pPr>
                <a:lnSpc>
                  <a:spcPct val="90000"/>
                </a:lnSpc>
                <a:spcAft>
                  <a:spcPts val="600"/>
                </a:spcAft>
                <a:buSzPct val="80000"/>
                <a:defRPr sz="1400">
                  <a:solidFill>
                    <a:schemeClr val="tx1">
                      <a:lumMod val="60000"/>
                      <a:lumOff val="40000"/>
                      <a:alpha val="99000"/>
                    </a:schemeClr>
                  </a:solidFill>
                </a:defRPr>
              </a:lvl1pPr>
            </a:lstStyle>
            <a:p>
              <a:pPr algn="ctr" defTabSz="913957">
                <a:spcBef>
                  <a:spcPct val="20000"/>
                </a:spcBef>
                <a:spcAft>
                  <a:spcPts val="588"/>
                </a:spcAft>
                <a:buSzPct val="90000"/>
                <a:defRPr/>
              </a:pPr>
              <a:r>
                <a:rPr lang="en-US" sz="1175" b="1" kern="0">
                  <a:gradFill>
                    <a:gsLst>
                      <a:gs pos="17431">
                        <a:srgbClr val="505050"/>
                      </a:gs>
                      <a:gs pos="39000">
                        <a:srgbClr val="505050"/>
                      </a:gs>
                    </a:gsLst>
                    <a:lin ang="5400000" scaled="0"/>
                  </a:gradFill>
                  <a:latin typeface="Segoe UI Semilight"/>
                </a:rPr>
                <a:t>Relying Party Application</a:t>
              </a:r>
            </a:p>
          </p:txBody>
        </p:sp>
        <p:sp>
          <p:nvSpPr>
            <p:cNvPr id="186" name="Rectangle 185">
              <a:extLst>
                <a:ext uri="{FF2B5EF4-FFF2-40B4-BE49-F238E27FC236}">
                  <a16:creationId xmlns:a16="http://schemas.microsoft.com/office/drawing/2014/main" id="{BF382CC6-7843-4829-A377-C3FF470EAEC8}"/>
                </a:ext>
              </a:extLst>
            </p:cNvPr>
            <p:cNvSpPr/>
            <p:nvPr/>
          </p:nvSpPr>
          <p:spPr bwMode="auto">
            <a:xfrm>
              <a:off x="5672930" y="707585"/>
              <a:ext cx="1602794" cy="931724"/>
            </a:xfrm>
            <a:prstGeom prst="rect">
              <a:avLst/>
            </a:prstGeom>
            <a:noFill/>
            <a:ln w="9525" cap="flat" cmpd="sng" algn="ctr">
              <a:noFill/>
              <a:prstDash val="solid"/>
              <a:headEnd type="none" w="med" len="med"/>
              <a:tailEnd type="none" w="med" len="med"/>
            </a:ln>
            <a:effectLst/>
          </p:spPr>
          <p:txBody>
            <a:bodyPr vert="horz" wrap="square" lIns="89626" tIns="44812" rIns="89626" bIns="44812" numCol="1" rtlCol="0" anchor="ctr" anchorCtr="0" compatLnSpc="1">
              <a:prstTxWarp prst="textNoShape">
                <a:avLst/>
              </a:prstTxWarp>
            </a:bodyPr>
            <a:lstStyle/>
            <a:p>
              <a:pPr algn="ctr" defTabSz="895919" fontAlgn="base">
                <a:spcBef>
                  <a:spcPct val="0"/>
                </a:spcBef>
                <a:spcAft>
                  <a:spcPct val="0"/>
                </a:spcAft>
                <a:defRPr/>
              </a:pPr>
              <a:r>
                <a:rPr lang="en-US" sz="5293" b="1" kern="0">
                  <a:gradFill>
                    <a:gsLst>
                      <a:gs pos="0">
                        <a:srgbClr val="FFFFFF"/>
                      </a:gs>
                      <a:gs pos="100000">
                        <a:srgbClr val="FFFFFF"/>
                      </a:gs>
                    </a:gsLst>
                    <a:lin ang="5400000" scaled="0"/>
                  </a:gradFill>
                  <a:latin typeface="Segoe UI"/>
                  <a:sym typeface="Wingdings" pitchFamily="2" charset="2"/>
                </a:rPr>
                <a:t>:-)</a:t>
              </a:r>
              <a:endParaRPr lang="en-US" sz="4704" b="1" kern="0">
                <a:gradFill>
                  <a:gsLst>
                    <a:gs pos="0">
                      <a:srgbClr val="FFFFFF"/>
                    </a:gs>
                    <a:gs pos="100000">
                      <a:srgbClr val="FFFFFF"/>
                    </a:gs>
                  </a:gsLst>
                  <a:lin ang="5400000" scaled="0"/>
                </a:gradFill>
                <a:latin typeface="Segoe UI"/>
              </a:endParaRPr>
            </a:p>
          </p:txBody>
        </p:sp>
      </p:grpSp>
      <p:grpSp>
        <p:nvGrpSpPr>
          <p:cNvPr id="189" name="Group 188">
            <a:extLst>
              <a:ext uri="{FF2B5EF4-FFF2-40B4-BE49-F238E27FC236}">
                <a16:creationId xmlns:a16="http://schemas.microsoft.com/office/drawing/2014/main" id="{B734E229-A4CF-4AA0-BD0F-77942715FAC4}"/>
              </a:ext>
            </a:extLst>
          </p:cNvPr>
          <p:cNvGrpSpPr/>
          <p:nvPr/>
        </p:nvGrpSpPr>
        <p:grpSpPr>
          <a:xfrm>
            <a:off x="9081452" y="1869360"/>
            <a:ext cx="2190945" cy="506829"/>
            <a:chOff x="7390708" y="595686"/>
            <a:chExt cx="2190945" cy="506829"/>
          </a:xfrm>
        </p:grpSpPr>
        <p:sp>
          <p:nvSpPr>
            <p:cNvPr id="190" name="Hexagon 189">
              <a:extLst>
                <a:ext uri="{FF2B5EF4-FFF2-40B4-BE49-F238E27FC236}">
                  <a16:creationId xmlns:a16="http://schemas.microsoft.com/office/drawing/2014/main" id="{3FB29745-15D2-4D8A-A9EC-12D4A9BE80A5}"/>
                </a:ext>
              </a:extLst>
            </p:cNvPr>
            <p:cNvSpPr>
              <a:spLocks noChangeAspect="1"/>
            </p:cNvSpPr>
            <p:nvPr/>
          </p:nvSpPr>
          <p:spPr bwMode="auto">
            <a:xfrm rot="19780699">
              <a:off x="7438159" y="685374"/>
              <a:ext cx="386820" cy="333466"/>
            </a:xfrm>
            <a:prstGeom prst="hexagon">
              <a:avLst>
                <a:gd name="adj" fmla="val 28905"/>
                <a:gd name="vf" fmla="val 115470"/>
              </a:avLst>
            </a:prstGeom>
            <a:solidFill>
              <a:srgbClr val="FF8C00"/>
            </a:solidFill>
            <a:ln w="9525" cap="flat" cmpd="sng" algn="ctr">
              <a:noFill/>
              <a:prstDash val="solid"/>
              <a:headEnd type="none" w="med" len="med"/>
              <a:tailEnd type="none" w="med" len="med"/>
            </a:ln>
            <a:effectLst/>
          </p:spPr>
          <p:txBody>
            <a:bodyPr vert="horz" wrap="square" lIns="89626" tIns="44812" rIns="89626" bIns="44812" numCol="1" rtlCol="0" anchor="ctr" anchorCtr="0" compatLnSpc="1">
              <a:prstTxWarp prst="textNoShape">
                <a:avLst/>
              </a:prstTxWarp>
            </a:bodyPr>
            <a:lstStyle/>
            <a:p>
              <a:pPr algn="ctr" defTabSz="895919" fontAlgn="base">
                <a:spcBef>
                  <a:spcPct val="0"/>
                </a:spcBef>
                <a:spcAft>
                  <a:spcPct val="0"/>
                </a:spcAft>
                <a:defRPr/>
              </a:pPr>
              <a:endParaRPr lang="en-US" sz="2157" b="1" kern="0">
                <a:gradFill>
                  <a:gsLst>
                    <a:gs pos="0">
                      <a:srgbClr val="FFFFFF"/>
                    </a:gs>
                    <a:gs pos="100000">
                      <a:srgbClr val="FFFFFF"/>
                    </a:gs>
                  </a:gsLst>
                  <a:lin ang="5400000" scaled="0"/>
                </a:gradFill>
                <a:latin typeface="Segoe UI"/>
              </a:endParaRPr>
            </a:p>
          </p:txBody>
        </p:sp>
        <p:sp>
          <p:nvSpPr>
            <p:cNvPr id="191" name="TextBox 190">
              <a:extLst>
                <a:ext uri="{FF2B5EF4-FFF2-40B4-BE49-F238E27FC236}">
                  <a16:creationId xmlns:a16="http://schemas.microsoft.com/office/drawing/2014/main" id="{F1183877-9B61-416F-ADCC-A45DF763EEC9}"/>
                </a:ext>
              </a:extLst>
            </p:cNvPr>
            <p:cNvSpPr txBox="1"/>
            <p:nvPr/>
          </p:nvSpPr>
          <p:spPr>
            <a:xfrm>
              <a:off x="7390708" y="595686"/>
              <a:ext cx="440031" cy="506829"/>
            </a:xfrm>
            <a:prstGeom prst="rect">
              <a:avLst/>
            </a:prstGeom>
            <a:noFill/>
          </p:spPr>
          <p:txBody>
            <a:bodyPr wrap="square" lIns="179259" tIns="143407" rIns="179259" bIns="143407" rtlCol="0">
              <a:spAutoFit/>
            </a:bodyPr>
            <a:lstStyle/>
            <a:p>
              <a:pPr defTabSz="913957">
                <a:lnSpc>
                  <a:spcPct val="90000"/>
                </a:lnSpc>
                <a:defRPr/>
              </a:pPr>
              <a:r>
                <a:rPr lang="fr-FR" sz="1567" b="1" kern="0" spc="-100">
                  <a:gradFill>
                    <a:gsLst>
                      <a:gs pos="86726">
                        <a:srgbClr val="FFFFFF"/>
                      </a:gs>
                      <a:gs pos="52000">
                        <a:srgbClr val="FFFFFF"/>
                      </a:gs>
                    </a:gsLst>
                    <a:lin ang="5400000" scaled="0"/>
                  </a:gradFill>
                  <a:latin typeface="Segoe UI Semilight"/>
                </a:rPr>
                <a:t>R</a:t>
              </a:r>
            </a:p>
          </p:txBody>
        </p:sp>
        <p:sp>
          <p:nvSpPr>
            <p:cNvPr id="192" name="TextBox 191">
              <a:extLst>
                <a:ext uri="{FF2B5EF4-FFF2-40B4-BE49-F238E27FC236}">
                  <a16:creationId xmlns:a16="http://schemas.microsoft.com/office/drawing/2014/main" id="{B22A9B63-2004-478D-AF91-6B16919CE0A2}"/>
                </a:ext>
              </a:extLst>
            </p:cNvPr>
            <p:cNvSpPr txBox="1"/>
            <p:nvPr/>
          </p:nvSpPr>
          <p:spPr>
            <a:xfrm>
              <a:off x="7882697" y="728513"/>
              <a:ext cx="1698956" cy="276832"/>
            </a:xfrm>
            <a:prstGeom prst="rect">
              <a:avLst/>
            </a:prstGeom>
            <a:noFill/>
          </p:spPr>
          <p:txBody>
            <a:bodyPr wrap="square" rtlCol="0">
              <a:spAutoFit/>
            </a:bodyPr>
            <a:lstStyle/>
            <a:p>
              <a:pPr defTabSz="896043">
                <a:defRPr/>
              </a:pPr>
              <a:r>
                <a:rPr lang="en-US" sz="1175" b="1" kern="0">
                  <a:gradFill>
                    <a:gsLst>
                      <a:gs pos="17431">
                        <a:srgbClr val="505050"/>
                      </a:gs>
                      <a:gs pos="39000">
                        <a:srgbClr val="505050"/>
                      </a:gs>
                    </a:gsLst>
                    <a:lin ang="5400000" scaled="0"/>
                  </a:gradFill>
                  <a:latin typeface="Segoe UI Semilight"/>
                </a:rPr>
                <a:t>= Request Token</a:t>
              </a:r>
            </a:p>
          </p:txBody>
        </p:sp>
      </p:grpSp>
      <p:grpSp>
        <p:nvGrpSpPr>
          <p:cNvPr id="193" name="Group 192">
            <a:extLst>
              <a:ext uri="{FF2B5EF4-FFF2-40B4-BE49-F238E27FC236}">
                <a16:creationId xmlns:a16="http://schemas.microsoft.com/office/drawing/2014/main" id="{912AD71E-DF99-4978-9408-83DCF3744C41}"/>
              </a:ext>
            </a:extLst>
          </p:cNvPr>
          <p:cNvGrpSpPr/>
          <p:nvPr/>
        </p:nvGrpSpPr>
        <p:grpSpPr>
          <a:xfrm>
            <a:off x="9084396" y="2390849"/>
            <a:ext cx="2190945" cy="506829"/>
            <a:chOff x="7390708" y="1027519"/>
            <a:chExt cx="2190945" cy="506829"/>
          </a:xfrm>
        </p:grpSpPr>
        <p:sp>
          <p:nvSpPr>
            <p:cNvPr id="194" name="TextBox 193">
              <a:extLst>
                <a:ext uri="{FF2B5EF4-FFF2-40B4-BE49-F238E27FC236}">
                  <a16:creationId xmlns:a16="http://schemas.microsoft.com/office/drawing/2014/main" id="{15880C0B-D06B-420D-B3CF-9E27037FABEA}"/>
                </a:ext>
              </a:extLst>
            </p:cNvPr>
            <p:cNvSpPr txBox="1"/>
            <p:nvPr/>
          </p:nvSpPr>
          <p:spPr>
            <a:xfrm>
              <a:off x="7882697" y="1110253"/>
              <a:ext cx="1698956" cy="276832"/>
            </a:xfrm>
            <a:prstGeom prst="rect">
              <a:avLst/>
            </a:prstGeom>
            <a:noFill/>
          </p:spPr>
          <p:txBody>
            <a:bodyPr wrap="square" rtlCol="0">
              <a:spAutoFit/>
            </a:bodyPr>
            <a:lstStyle/>
            <a:p>
              <a:pPr defTabSz="896043">
                <a:defRPr/>
              </a:pPr>
              <a:r>
                <a:rPr lang="en-US" sz="1175" b="1" kern="0">
                  <a:gradFill>
                    <a:gsLst>
                      <a:gs pos="17431">
                        <a:srgbClr val="505050"/>
                      </a:gs>
                      <a:gs pos="39000">
                        <a:srgbClr val="505050"/>
                      </a:gs>
                    </a:gsLst>
                    <a:lin ang="5400000" scaled="0"/>
                  </a:gradFill>
                  <a:latin typeface="Segoe UI Semilight"/>
                </a:rPr>
                <a:t>= Consume Tokens</a:t>
              </a:r>
            </a:p>
          </p:txBody>
        </p:sp>
        <p:grpSp>
          <p:nvGrpSpPr>
            <p:cNvPr id="195" name="Group 194">
              <a:extLst>
                <a:ext uri="{FF2B5EF4-FFF2-40B4-BE49-F238E27FC236}">
                  <a16:creationId xmlns:a16="http://schemas.microsoft.com/office/drawing/2014/main" id="{00B01B39-13E3-4EAC-A9B3-9A9826FAAF52}"/>
                </a:ext>
              </a:extLst>
            </p:cNvPr>
            <p:cNvGrpSpPr/>
            <p:nvPr/>
          </p:nvGrpSpPr>
          <p:grpSpPr>
            <a:xfrm>
              <a:off x="7390708" y="1027519"/>
              <a:ext cx="440031" cy="506829"/>
              <a:chOff x="7216377" y="397389"/>
              <a:chExt cx="448919" cy="517065"/>
            </a:xfrm>
          </p:grpSpPr>
          <p:sp>
            <p:nvSpPr>
              <p:cNvPr id="196" name="Hexagon 195">
                <a:extLst>
                  <a:ext uri="{FF2B5EF4-FFF2-40B4-BE49-F238E27FC236}">
                    <a16:creationId xmlns:a16="http://schemas.microsoft.com/office/drawing/2014/main" id="{D82C8317-FB1A-4A85-9C53-98B274F84792}"/>
                  </a:ext>
                </a:extLst>
              </p:cNvPr>
              <p:cNvSpPr>
                <a:spLocks noChangeAspect="1"/>
              </p:cNvSpPr>
              <p:nvPr/>
            </p:nvSpPr>
            <p:spPr bwMode="auto">
              <a:xfrm rot="19780699">
                <a:off x="7264786" y="488888"/>
                <a:ext cx="394633" cy="340201"/>
              </a:xfrm>
              <a:prstGeom prst="hexagon">
                <a:avLst>
                  <a:gd name="adj" fmla="val 28905"/>
                  <a:gd name="vf" fmla="val 115470"/>
                </a:avLst>
              </a:prstGeom>
              <a:solidFill>
                <a:srgbClr val="FF8C00"/>
              </a:solidFill>
              <a:ln w="9525" cap="flat" cmpd="sng" algn="ctr">
                <a:noFill/>
                <a:prstDash val="solid"/>
                <a:headEnd type="none" w="med" len="med"/>
                <a:tailEnd type="none" w="med" len="med"/>
              </a:ln>
              <a:effectLst/>
            </p:spPr>
            <p:txBody>
              <a:bodyPr vert="horz" wrap="square" lIns="89626" tIns="44812" rIns="89626" bIns="44812" numCol="1" rtlCol="0" anchor="ctr" anchorCtr="0" compatLnSpc="1">
                <a:prstTxWarp prst="textNoShape">
                  <a:avLst/>
                </a:prstTxWarp>
              </a:bodyPr>
              <a:lstStyle/>
              <a:p>
                <a:pPr algn="ctr" defTabSz="895919" fontAlgn="base">
                  <a:spcBef>
                    <a:spcPct val="0"/>
                  </a:spcBef>
                  <a:spcAft>
                    <a:spcPct val="0"/>
                  </a:spcAft>
                  <a:defRPr/>
                </a:pPr>
                <a:endParaRPr lang="en-US" sz="2157" b="1" kern="0">
                  <a:gradFill>
                    <a:gsLst>
                      <a:gs pos="0">
                        <a:srgbClr val="FFFFFF"/>
                      </a:gs>
                      <a:gs pos="100000">
                        <a:srgbClr val="FFFFFF"/>
                      </a:gs>
                    </a:gsLst>
                    <a:lin ang="5400000" scaled="0"/>
                  </a:gradFill>
                  <a:latin typeface="Segoe UI"/>
                </a:endParaRPr>
              </a:p>
            </p:txBody>
          </p:sp>
          <p:sp>
            <p:nvSpPr>
              <p:cNvPr id="197" name="TextBox 196">
                <a:extLst>
                  <a:ext uri="{FF2B5EF4-FFF2-40B4-BE49-F238E27FC236}">
                    <a16:creationId xmlns:a16="http://schemas.microsoft.com/office/drawing/2014/main" id="{DF807378-E163-42E0-85B8-762A9458FCB0}"/>
                  </a:ext>
                </a:extLst>
              </p:cNvPr>
              <p:cNvSpPr txBox="1"/>
              <p:nvPr/>
            </p:nvSpPr>
            <p:spPr>
              <a:xfrm>
                <a:off x="7216377" y="397389"/>
                <a:ext cx="448919" cy="517065"/>
              </a:xfrm>
              <a:prstGeom prst="rect">
                <a:avLst/>
              </a:prstGeom>
              <a:noFill/>
            </p:spPr>
            <p:txBody>
              <a:bodyPr wrap="square" lIns="179259" tIns="143407" rIns="179259" bIns="143407" rtlCol="0">
                <a:spAutoFit/>
              </a:bodyPr>
              <a:lstStyle/>
              <a:p>
                <a:pPr defTabSz="913957">
                  <a:lnSpc>
                    <a:spcPct val="90000"/>
                  </a:lnSpc>
                  <a:defRPr/>
                </a:pPr>
                <a:r>
                  <a:rPr lang="fr-FR" sz="1567" b="1" kern="0" spc="-100">
                    <a:gradFill>
                      <a:gsLst>
                        <a:gs pos="86726">
                          <a:srgbClr val="FFFFFF"/>
                        </a:gs>
                        <a:gs pos="52000">
                          <a:srgbClr val="FFFFFF"/>
                        </a:gs>
                      </a:gsLst>
                      <a:lin ang="5400000" scaled="0"/>
                    </a:gradFill>
                    <a:latin typeface="Segoe UI Semilight"/>
                  </a:rPr>
                  <a:t>C</a:t>
                </a:r>
              </a:p>
            </p:txBody>
          </p:sp>
        </p:grpSp>
      </p:grpSp>
      <p:sp>
        <p:nvSpPr>
          <p:cNvPr id="199" name="Rectangle 198">
            <a:extLst>
              <a:ext uri="{FF2B5EF4-FFF2-40B4-BE49-F238E27FC236}">
                <a16:creationId xmlns:a16="http://schemas.microsoft.com/office/drawing/2014/main" id="{101C8A91-4A0F-4573-99D8-325C9A93BEBA}"/>
              </a:ext>
            </a:extLst>
          </p:cNvPr>
          <p:cNvSpPr/>
          <p:nvPr/>
        </p:nvSpPr>
        <p:spPr bwMode="auto">
          <a:xfrm>
            <a:off x="1276692" y="3821671"/>
            <a:ext cx="9977078" cy="654340"/>
          </a:xfrm>
          <a:prstGeom prst="rect">
            <a:avLst/>
          </a:prstGeom>
          <a:solidFill>
            <a:schemeClr val="accent3"/>
          </a:solidFill>
          <a:ln w="9525" cap="flat" cmpd="sng" algn="ctr">
            <a:noFill/>
            <a:prstDash val="solid"/>
            <a:headEnd type="none" w="med" len="med"/>
            <a:tailEnd type="none" w="med" len="med"/>
          </a:ln>
          <a:effectLst/>
        </p:spPr>
        <p:txBody>
          <a:bodyPr vert="horz" wrap="square" lIns="91410" tIns="45705" rIns="91410" bIns="45705" numCol="1" rtlCol="0" anchor="ctr" anchorCtr="0" compatLnSpc="1">
            <a:prstTxWarp prst="textNoShape">
              <a:avLst/>
            </a:prstTxWarp>
          </a:bodyPr>
          <a:lstStyle/>
          <a:p>
            <a:pPr algn="ctr" defTabSz="913957" fontAlgn="base">
              <a:spcBef>
                <a:spcPct val="0"/>
              </a:spcBef>
              <a:spcAft>
                <a:spcPct val="0"/>
              </a:spcAft>
              <a:defRPr/>
            </a:pPr>
            <a:r>
              <a:rPr lang="en-US" sz="1567" b="1" kern="0" spc="-100">
                <a:gradFill>
                  <a:gsLst>
                    <a:gs pos="86726">
                      <a:srgbClr val="FFFFFF"/>
                    </a:gs>
                    <a:gs pos="52000">
                      <a:srgbClr val="FFFFFF"/>
                    </a:gs>
                  </a:gsLst>
                  <a:lin ang="5400000" scaled="0"/>
                </a:gradFill>
                <a:latin typeface="Segoe UI"/>
              </a:rPr>
              <a:t>Azure AD B2C – Identity Experience Framework</a:t>
            </a:r>
          </a:p>
          <a:p>
            <a:pPr algn="ctr" defTabSz="913748" fontAlgn="base">
              <a:spcBef>
                <a:spcPct val="0"/>
              </a:spcBef>
              <a:spcAft>
                <a:spcPct val="0"/>
              </a:spcAft>
              <a:defRPr/>
            </a:pPr>
            <a:endParaRPr lang="en-US" sz="1400" b="1" kern="0">
              <a:gradFill>
                <a:gsLst>
                  <a:gs pos="0">
                    <a:srgbClr val="FFFFFF"/>
                  </a:gs>
                  <a:gs pos="100000">
                    <a:srgbClr val="FFFFFF"/>
                  </a:gs>
                </a:gsLst>
                <a:lin ang="5400000" scaled="0"/>
              </a:gradFill>
              <a:latin typeface="Segoe UI"/>
            </a:endParaRPr>
          </a:p>
        </p:txBody>
      </p:sp>
      <p:pic>
        <p:nvPicPr>
          <p:cNvPr id="200" name="Picture 199">
            <a:extLst>
              <a:ext uri="{FF2B5EF4-FFF2-40B4-BE49-F238E27FC236}">
                <a16:creationId xmlns:a16="http://schemas.microsoft.com/office/drawing/2014/main" id="{E7AC2BA2-25A5-499A-90DA-C8F0425BF3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60096" y="3264208"/>
            <a:ext cx="948410" cy="948407"/>
          </a:xfrm>
          <a:prstGeom prst="rect">
            <a:avLst/>
          </a:prstGeom>
        </p:spPr>
      </p:pic>
      <p:grpSp>
        <p:nvGrpSpPr>
          <p:cNvPr id="207" name="Group 206">
            <a:extLst>
              <a:ext uri="{FF2B5EF4-FFF2-40B4-BE49-F238E27FC236}">
                <a16:creationId xmlns:a16="http://schemas.microsoft.com/office/drawing/2014/main" id="{4CD963D2-DF58-4709-AE82-6BDF50EBBBEC}"/>
              </a:ext>
            </a:extLst>
          </p:cNvPr>
          <p:cNvGrpSpPr/>
          <p:nvPr/>
        </p:nvGrpSpPr>
        <p:grpSpPr>
          <a:xfrm>
            <a:off x="6198573" y="4513423"/>
            <a:ext cx="870647" cy="1436894"/>
            <a:chOff x="6198573" y="4513423"/>
            <a:chExt cx="870647" cy="1436894"/>
          </a:xfrm>
        </p:grpSpPr>
        <p:sp>
          <p:nvSpPr>
            <p:cNvPr id="208" name="Rectangle 207">
              <a:extLst>
                <a:ext uri="{FF2B5EF4-FFF2-40B4-BE49-F238E27FC236}">
                  <a16:creationId xmlns:a16="http://schemas.microsoft.com/office/drawing/2014/main" id="{F329FC20-E6A6-4A6D-B4B3-1CA9544864A7}"/>
                </a:ext>
              </a:extLst>
            </p:cNvPr>
            <p:cNvSpPr/>
            <p:nvPr/>
          </p:nvSpPr>
          <p:spPr bwMode="auto">
            <a:xfrm>
              <a:off x="6198573" y="5394991"/>
              <a:ext cx="870647" cy="555326"/>
            </a:xfrm>
            <a:prstGeom prst="rect">
              <a:avLst/>
            </a:prstGeom>
            <a:solidFill>
              <a:schemeClr val="accent3"/>
            </a:solidFill>
            <a:ln w="9525" cap="flat" cmpd="sng" algn="ctr">
              <a:noFill/>
              <a:prstDash val="solid"/>
              <a:headEnd type="none" w="med" len="med"/>
              <a:tailEnd type="none" w="med" len="med"/>
            </a:ln>
            <a:effectLst/>
          </p:spPr>
          <p:txBody>
            <a:bodyPr vert="horz" wrap="square" lIns="91410" tIns="45705" rIns="91410" bIns="45705" numCol="1" rtlCol="0" anchor="b" anchorCtr="0" compatLnSpc="1">
              <a:prstTxWarp prst="textNoShape">
                <a:avLst/>
              </a:prstTxWarp>
            </a:bodyPr>
            <a:lstStyle/>
            <a:p>
              <a:pPr algn="ctr" defTabSz="913957" fontAlgn="base">
                <a:spcBef>
                  <a:spcPct val="0"/>
                </a:spcBef>
                <a:spcAft>
                  <a:spcPct val="0"/>
                </a:spcAft>
                <a:defRPr/>
              </a:pPr>
              <a:r>
                <a:rPr lang="en-US" sz="1175" kern="0" spc="-100">
                  <a:gradFill>
                    <a:gsLst>
                      <a:gs pos="86726">
                        <a:srgbClr val="FFFFFF"/>
                      </a:gs>
                      <a:gs pos="52000">
                        <a:srgbClr val="FFFFFF"/>
                      </a:gs>
                    </a:gsLst>
                    <a:lin ang="5400000" scaled="0"/>
                  </a:gradFill>
                  <a:latin typeface="Segoe UI"/>
                </a:rPr>
                <a:t>User Input</a:t>
              </a:r>
            </a:p>
          </p:txBody>
        </p:sp>
        <p:cxnSp>
          <p:nvCxnSpPr>
            <p:cNvPr id="209" name="Straight Arrow Connector 208">
              <a:extLst>
                <a:ext uri="{FF2B5EF4-FFF2-40B4-BE49-F238E27FC236}">
                  <a16:creationId xmlns:a16="http://schemas.microsoft.com/office/drawing/2014/main" id="{E0C15C57-04F8-4B5B-9E8C-1235877324AE}"/>
                </a:ext>
              </a:extLst>
            </p:cNvPr>
            <p:cNvCxnSpPr>
              <a:cxnSpLocks/>
            </p:cNvCxnSpPr>
            <p:nvPr/>
          </p:nvCxnSpPr>
          <p:spPr>
            <a:xfrm flipV="1">
              <a:off x="6915362" y="4513424"/>
              <a:ext cx="0" cy="782476"/>
            </a:xfrm>
            <a:prstGeom prst="straightConnector1">
              <a:avLst/>
            </a:prstGeom>
            <a:noFill/>
            <a:ln w="38100" cap="rnd" cmpd="sng" algn="ctr">
              <a:solidFill>
                <a:srgbClr val="717171"/>
              </a:solidFill>
              <a:prstDash val="sysDot"/>
              <a:headEnd type="none" w="med" len="med"/>
              <a:tailEnd type="triangle" w="med" len="med"/>
            </a:ln>
            <a:effectLst/>
          </p:spPr>
        </p:cxnSp>
        <p:cxnSp>
          <p:nvCxnSpPr>
            <p:cNvPr id="210" name="Straight Arrow Connector 209">
              <a:extLst>
                <a:ext uri="{FF2B5EF4-FFF2-40B4-BE49-F238E27FC236}">
                  <a16:creationId xmlns:a16="http://schemas.microsoft.com/office/drawing/2014/main" id="{0DAF63CE-69BA-4150-A0E4-E7BB4A142C14}"/>
                </a:ext>
              </a:extLst>
            </p:cNvPr>
            <p:cNvCxnSpPr>
              <a:cxnSpLocks/>
            </p:cNvCxnSpPr>
            <p:nvPr/>
          </p:nvCxnSpPr>
          <p:spPr>
            <a:xfrm>
              <a:off x="6420466" y="4513423"/>
              <a:ext cx="0" cy="839313"/>
            </a:xfrm>
            <a:prstGeom prst="straightConnector1">
              <a:avLst/>
            </a:prstGeom>
            <a:noFill/>
            <a:ln w="38100" cap="rnd" cmpd="sng" algn="ctr">
              <a:solidFill>
                <a:srgbClr val="7FBA00"/>
              </a:solidFill>
              <a:prstDash val="sysDot"/>
              <a:headEnd type="none" w="med" len="med"/>
              <a:tailEnd type="triangle" w="med" len="med"/>
            </a:ln>
            <a:effectLst/>
          </p:spPr>
        </p:cxnSp>
      </p:grpSp>
      <p:grpSp>
        <p:nvGrpSpPr>
          <p:cNvPr id="211" name="Group 210">
            <a:extLst>
              <a:ext uri="{FF2B5EF4-FFF2-40B4-BE49-F238E27FC236}">
                <a16:creationId xmlns:a16="http://schemas.microsoft.com/office/drawing/2014/main" id="{05DB7EE6-32BA-4E59-995C-449219D9EF45}"/>
              </a:ext>
            </a:extLst>
          </p:cNvPr>
          <p:cNvGrpSpPr/>
          <p:nvPr/>
        </p:nvGrpSpPr>
        <p:grpSpPr>
          <a:xfrm>
            <a:off x="5107877" y="4513423"/>
            <a:ext cx="1027658" cy="1785161"/>
            <a:chOff x="5107877" y="4513423"/>
            <a:chExt cx="1027658" cy="1785161"/>
          </a:xfrm>
        </p:grpSpPr>
        <p:sp>
          <p:nvSpPr>
            <p:cNvPr id="212" name="Rectangle 211">
              <a:extLst>
                <a:ext uri="{FF2B5EF4-FFF2-40B4-BE49-F238E27FC236}">
                  <a16:creationId xmlns:a16="http://schemas.microsoft.com/office/drawing/2014/main" id="{F1C05E98-ED6E-4191-8D9F-B6B7BD490F80}"/>
                </a:ext>
              </a:extLst>
            </p:cNvPr>
            <p:cNvSpPr/>
            <p:nvPr/>
          </p:nvSpPr>
          <p:spPr bwMode="auto">
            <a:xfrm>
              <a:off x="5107877" y="5390148"/>
              <a:ext cx="996286" cy="560169"/>
            </a:xfrm>
            <a:prstGeom prst="rect">
              <a:avLst/>
            </a:prstGeom>
            <a:solidFill>
              <a:schemeClr val="accent3"/>
            </a:solidFill>
            <a:ln w="9525" cap="flat" cmpd="sng" algn="ctr">
              <a:noFill/>
              <a:prstDash val="solid"/>
              <a:headEnd type="none" w="med" len="med"/>
              <a:tailEnd type="none" w="med" len="med"/>
            </a:ln>
            <a:effectLst/>
          </p:spPr>
          <p:txBody>
            <a:bodyPr vert="horz" wrap="square" lIns="91410" tIns="45705" rIns="91410" bIns="45705" numCol="1" rtlCol="0" anchor="b" anchorCtr="0" compatLnSpc="1">
              <a:prstTxWarp prst="textNoShape">
                <a:avLst/>
              </a:prstTxWarp>
            </a:bodyPr>
            <a:lstStyle/>
            <a:p>
              <a:pPr algn="ctr" defTabSz="913957" fontAlgn="base">
                <a:spcBef>
                  <a:spcPct val="0"/>
                </a:spcBef>
                <a:spcAft>
                  <a:spcPct val="0"/>
                </a:spcAft>
                <a:defRPr/>
              </a:pPr>
              <a:r>
                <a:rPr lang="en-US" sz="1175" kern="0" spc="-100">
                  <a:gradFill>
                    <a:gsLst>
                      <a:gs pos="86726">
                        <a:srgbClr val="FFFFFF"/>
                      </a:gs>
                      <a:gs pos="52000">
                        <a:srgbClr val="FFFFFF"/>
                      </a:gs>
                    </a:gsLst>
                    <a:lin ang="5400000" scaled="0"/>
                  </a:gradFill>
                  <a:latin typeface="Segoe UI"/>
                </a:rPr>
                <a:t>Email Validation</a:t>
              </a:r>
            </a:p>
          </p:txBody>
        </p:sp>
        <p:cxnSp>
          <p:nvCxnSpPr>
            <p:cNvPr id="213" name="Straight Arrow Connector 212">
              <a:extLst>
                <a:ext uri="{FF2B5EF4-FFF2-40B4-BE49-F238E27FC236}">
                  <a16:creationId xmlns:a16="http://schemas.microsoft.com/office/drawing/2014/main" id="{FE10B4A9-1B29-4DB9-B5B9-1F12B2CB0B1D}"/>
                </a:ext>
              </a:extLst>
            </p:cNvPr>
            <p:cNvCxnSpPr>
              <a:cxnSpLocks/>
            </p:cNvCxnSpPr>
            <p:nvPr/>
          </p:nvCxnSpPr>
          <p:spPr>
            <a:xfrm flipV="1">
              <a:off x="5861045" y="4513424"/>
              <a:ext cx="0" cy="782476"/>
            </a:xfrm>
            <a:prstGeom prst="straightConnector1">
              <a:avLst/>
            </a:prstGeom>
            <a:noFill/>
            <a:ln w="38100" cap="rnd" cmpd="sng" algn="ctr">
              <a:solidFill>
                <a:srgbClr val="717171"/>
              </a:solidFill>
              <a:prstDash val="sysDot"/>
              <a:headEnd type="none" w="med" len="med"/>
              <a:tailEnd type="triangle" w="med" len="med"/>
            </a:ln>
            <a:effectLst/>
          </p:spPr>
        </p:cxnSp>
        <p:cxnSp>
          <p:nvCxnSpPr>
            <p:cNvPr id="214" name="Straight Arrow Connector 213">
              <a:extLst>
                <a:ext uri="{FF2B5EF4-FFF2-40B4-BE49-F238E27FC236}">
                  <a16:creationId xmlns:a16="http://schemas.microsoft.com/office/drawing/2014/main" id="{60F44567-2160-4A65-B6EE-65F2B7A11257}"/>
                </a:ext>
              </a:extLst>
            </p:cNvPr>
            <p:cNvCxnSpPr>
              <a:cxnSpLocks/>
            </p:cNvCxnSpPr>
            <p:nvPr/>
          </p:nvCxnSpPr>
          <p:spPr>
            <a:xfrm>
              <a:off x="5366150" y="4513423"/>
              <a:ext cx="0" cy="839313"/>
            </a:xfrm>
            <a:prstGeom prst="straightConnector1">
              <a:avLst/>
            </a:prstGeom>
            <a:noFill/>
            <a:ln w="38100" cap="rnd" cmpd="sng" algn="ctr">
              <a:solidFill>
                <a:srgbClr val="7FBA00"/>
              </a:solidFill>
              <a:prstDash val="sysDot"/>
              <a:headEnd type="none" w="med" len="med"/>
              <a:tailEnd type="triangle" w="med" len="med"/>
            </a:ln>
            <a:effectLst/>
          </p:spPr>
        </p:cxnSp>
        <p:sp>
          <p:nvSpPr>
            <p:cNvPr id="215" name="TextBox 214">
              <a:extLst>
                <a:ext uri="{FF2B5EF4-FFF2-40B4-BE49-F238E27FC236}">
                  <a16:creationId xmlns:a16="http://schemas.microsoft.com/office/drawing/2014/main" id="{5841C9C8-138F-48C3-8B9E-9E25418E012B}"/>
                </a:ext>
              </a:extLst>
            </p:cNvPr>
            <p:cNvSpPr txBox="1"/>
            <p:nvPr/>
          </p:nvSpPr>
          <p:spPr>
            <a:xfrm>
              <a:off x="5116697" y="6027099"/>
              <a:ext cx="1018838" cy="271485"/>
            </a:xfrm>
            <a:prstGeom prst="rect">
              <a:avLst/>
            </a:prstGeom>
            <a:noFill/>
          </p:spPr>
          <p:txBody>
            <a:bodyPr wrap="square" lIns="0" tIns="0" rIns="0" bIns="0" rtlCol="0">
              <a:spAutoFit/>
            </a:bodyPr>
            <a:lstStyle>
              <a:defPPr>
                <a:defRPr lang="en-US"/>
              </a:defPPr>
              <a:lvl1pPr algn="ctr">
                <a:lnSpc>
                  <a:spcPct val="90000"/>
                </a:lnSpc>
                <a:spcBef>
                  <a:spcPct val="20000"/>
                </a:spcBef>
                <a:spcAft>
                  <a:spcPts val="600"/>
                </a:spcAft>
                <a:buSzPct val="90000"/>
                <a:defRPr sz="1200">
                  <a:gradFill>
                    <a:gsLst>
                      <a:gs pos="17431">
                        <a:schemeClr val="tx1"/>
                      </a:gs>
                      <a:gs pos="39000">
                        <a:schemeClr val="tx1"/>
                      </a:gs>
                    </a:gsLst>
                    <a:lin ang="5400000" scaled="0"/>
                  </a:gra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13957">
                <a:spcAft>
                  <a:spcPts val="588"/>
                </a:spcAft>
                <a:defRPr/>
              </a:pPr>
              <a:r>
                <a:rPr lang="en-US" sz="980" b="1" kern="0">
                  <a:gradFill>
                    <a:gsLst>
                      <a:gs pos="17431">
                        <a:srgbClr val="505050"/>
                      </a:gs>
                      <a:gs pos="39000">
                        <a:srgbClr val="505050"/>
                      </a:gs>
                    </a:gsLst>
                    <a:lin ang="5400000" scaled="0"/>
                  </a:gradFill>
                  <a:latin typeface="Segoe UI Semilight"/>
                </a:rPr>
                <a:t>Verify Email Address</a:t>
              </a:r>
            </a:p>
          </p:txBody>
        </p:sp>
      </p:grpSp>
      <p:sp>
        <p:nvSpPr>
          <p:cNvPr id="220" name="TextBox 219">
            <a:extLst>
              <a:ext uri="{FF2B5EF4-FFF2-40B4-BE49-F238E27FC236}">
                <a16:creationId xmlns:a16="http://schemas.microsoft.com/office/drawing/2014/main" id="{3BA2B60A-7505-4728-980B-9D8A55E2D3A6}"/>
              </a:ext>
            </a:extLst>
          </p:cNvPr>
          <p:cNvSpPr txBox="1"/>
          <p:nvPr/>
        </p:nvSpPr>
        <p:spPr>
          <a:xfrm>
            <a:off x="8329417" y="5575950"/>
            <a:ext cx="1229890" cy="464933"/>
          </a:xfrm>
          <a:prstGeom prst="rect">
            <a:avLst/>
          </a:prstGeom>
          <a:noFill/>
        </p:spPr>
        <p:txBody>
          <a:bodyPr wrap="square" lIns="175736" tIns="140589" rIns="175736" bIns="140589" rtlCol="0">
            <a:spAutoFit/>
          </a:bodyPr>
          <a:lstStyle/>
          <a:p>
            <a:pPr algn="ctr" defTabSz="896043">
              <a:defRPr/>
            </a:pPr>
            <a:r>
              <a:rPr lang="en-US" sz="1175" b="1" kern="0" spc="-100">
                <a:gradFill>
                  <a:gsLst>
                    <a:gs pos="86726">
                      <a:srgbClr val="FFFFFF"/>
                    </a:gs>
                    <a:gs pos="52000">
                      <a:srgbClr val="FFFFFF"/>
                    </a:gs>
                  </a:gsLst>
                  <a:lin ang="5400000" scaled="0"/>
                </a:gradFill>
                <a:latin typeface="Segoe UI Semilight"/>
              </a:rPr>
              <a:t>User  Directory</a:t>
            </a:r>
          </a:p>
        </p:txBody>
      </p:sp>
      <p:grpSp>
        <p:nvGrpSpPr>
          <p:cNvPr id="233" name="Group 232">
            <a:extLst>
              <a:ext uri="{FF2B5EF4-FFF2-40B4-BE49-F238E27FC236}">
                <a16:creationId xmlns:a16="http://schemas.microsoft.com/office/drawing/2014/main" id="{290A4EEB-DE60-4491-B970-B49AE0DE24FD}"/>
              </a:ext>
            </a:extLst>
          </p:cNvPr>
          <p:cNvGrpSpPr/>
          <p:nvPr/>
        </p:nvGrpSpPr>
        <p:grpSpPr>
          <a:xfrm>
            <a:off x="1364740" y="4226227"/>
            <a:ext cx="1083749" cy="1948822"/>
            <a:chOff x="1364740" y="4226227"/>
            <a:chExt cx="1083749" cy="1948822"/>
          </a:xfrm>
        </p:grpSpPr>
        <p:sp>
          <p:nvSpPr>
            <p:cNvPr id="234" name="Isosceles Triangle 233">
              <a:extLst>
                <a:ext uri="{FF2B5EF4-FFF2-40B4-BE49-F238E27FC236}">
                  <a16:creationId xmlns:a16="http://schemas.microsoft.com/office/drawing/2014/main" id="{0F83BA84-B994-4DD2-8ABC-FF5437CB7EC8}"/>
                </a:ext>
              </a:extLst>
            </p:cNvPr>
            <p:cNvSpPr/>
            <p:nvPr/>
          </p:nvSpPr>
          <p:spPr>
            <a:xfrm>
              <a:off x="1364740" y="5193852"/>
              <a:ext cx="1083749" cy="770966"/>
            </a:xfrm>
            <a:prstGeom prst="triangle">
              <a:avLst/>
            </a:prstGeom>
            <a:solidFill>
              <a:schemeClr val="accent3"/>
            </a:solidFill>
            <a:ln w="9525" cap="flat" cmpd="sng" algn="ctr">
              <a:noFill/>
              <a:prstDash val="solid"/>
              <a:headEnd type="none" w="med" len="med"/>
              <a:tailEnd type="none" w="med" len="med"/>
            </a:ln>
            <a:effectLst/>
          </p:spPr>
          <p:txBody>
            <a:bodyPr vert="horz" wrap="square" lIns="91410" tIns="45705" rIns="91410" bIns="45705" numCol="1" rtlCol="0" anchor="b" anchorCtr="0" compatLnSpc="1">
              <a:prstTxWarp prst="textNoShape">
                <a:avLst/>
              </a:prstTxWarp>
            </a:bodyPr>
            <a:lstStyle/>
            <a:p>
              <a:pPr algn="ctr" defTabSz="896043">
                <a:defRPr/>
              </a:pPr>
              <a:endParaRPr lang="en-US" sz="1175" b="1" kern="0" spc="-100">
                <a:gradFill>
                  <a:gsLst>
                    <a:gs pos="86726">
                      <a:srgbClr val="FFFFFF"/>
                    </a:gs>
                    <a:gs pos="52000">
                      <a:srgbClr val="FFFFFF"/>
                    </a:gs>
                  </a:gsLst>
                  <a:lin ang="5400000" scaled="0"/>
                </a:gradFill>
                <a:latin typeface="Segoe UI"/>
              </a:endParaRPr>
            </a:p>
            <a:p>
              <a:pPr algn="ctr" defTabSz="896043">
                <a:defRPr/>
              </a:pPr>
              <a:endParaRPr lang="en-US" sz="1175" b="1" kern="0" spc="-100">
                <a:gradFill>
                  <a:gsLst>
                    <a:gs pos="86726">
                      <a:srgbClr val="FFFFFF"/>
                    </a:gs>
                    <a:gs pos="52000">
                      <a:srgbClr val="FFFFFF"/>
                    </a:gs>
                  </a:gsLst>
                  <a:lin ang="5400000" scaled="0"/>
                </a:gradFill>
                <a:latin typeface="Segoe UI"/>
              </a:endParaRPr>
            </a:p>
          </p:txBody>
        </p:sp>
        <p:grpSp>
          <p:nvGrpSpPr>
            <p:cNvPr id="235" name="Group 234">
              <a:extLst>
                <a:ext uri="{FF2B5EF4-FFF2-40B4-BE49-F238E27FC236}">
                  <a16:creationId xmlns:a16="http://schemas.microsoft.com/office/drawing/2014/main" id="{B21AAD3A-95E8-4E00-8282-D4CD1C883D69}"/>
                </a:ext>
              </a:extLst>
            </p:cNvPr>
            <p:cNvGrpSpPr/>
            <p:nvPr/>
          </p:nvGrpSpPr>
          <p:grpSpPr>
            <a:xfrm>
              <a:off x="1382181" y="4226227"/>
              <a:ext cx="1033853" cy="1948822"/>
              <a:chOff x="1382181" y="4226227"/>
              <a:chExt cx="1033853" cy="1948822"/>
            </a:xfrm>
          </p:grpSpPr>
          <p:sp>
            <p:nvSpPr>
              <p:cNvPr id="236" name="TextBox 235">
                <a:extLst>
                  <a:ext uri="{FF2B5EF4-FFF2-40B4-BE49-F238E27FC236}">
                    <a16:creationId xmlns:a16="http://schemas.microsoft.com/office/drawing/2014/main" id="{02488B39-E6D4-44AE-98AE-78EFF782A7EB}"/>
                  </a:ext>
                </a:extLst>
              </p:cNvPr>
              <p:cNvSpPr txBox="1"/>
              <p:nvPr/>
            </p:nvSpPr>
            <p:spPr>
              <a:xfrm>
                <a:off x="1397195" y="6039306"/>
                <a:ext cx="1018839" cy="135743"/>
              </a:xfrm>
              <a:prstGeom prst="rect">
                <a:avLst/>
              </a:prstGeom>
              <a:noFill/>
            </p:spPr>
            <p:txBody>
              <a:bodyPr wrap="square" lIns="0" tIns="0" rIns="0" bIns="0" rtlCol="0">
                <a:spAutoFit/>
              </a:bodyPr>
              <a:lstStyle>
                <a:defPPr>
                  <a:defRPr lang="en-US"/>
                </a:defPPr>
                <a:lvl1pPr algn="ctr">
                  <a:lnSpc>
                    <a:spcPct val="90000"/>
                  </a:lnSpc>
                  <a:spcBef>
                    <a:spcPct val="20000"/>
                  </a:spcBef>
                  <a:spcAft>
                    <a:spcPts val="600"/>
                  </a:spcAft>
                  <a:buSzPct val="90000"/>
                  <a:defRPr sz="1200">
                    <a:gradFill>
                      <a:gsLst>
                        <a:gs pos="17431">
                          <a:schemeClr val="tx1"/>
                        </a:gs>
                        <a:gs pos="39000">
                          <a:schemeClr val="tx1"/>
                        </a:gs>
                      </a:gsLst>
                      <a:lin ang="5400000" scaled="0"/>
                    </a:gra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13957">
                  <a:spcAft>
                    <a:spcPts val="588"/>
                  </a:spcAft>
                  <a:defRPr/>
                </a:pPr>
                <a:r>
                  <a:rPr lang="en-US" sz="980" b="1" kern="0">
                    <a:gradFill>
                      <a:gsLst>
                        <a:gs pos="17431">
                          <a:srgbClr val="505050"/>
                        </a:gs>
                        <a:gs pos="39000">
                          <a:srgbClr val="505050"/>
                        </a:gs>
                      </a:gsLst>
                      <a:lin ang="5400000" scaled="0"/>
                    </a:gradFill>
                    <a:latin typeface="Segoe UI Semilight"/>
                  </a:rPr>
                  <a:t>Local accounts</a:t>
                </a:r>
              </a:p>
            </p:txBody>
          </p:sp>
          <p:grpSp>
            <p:nvGrpSpPr>
              <p:cNvPr id="237" name="Group 236">
                <a:extLst>
                  <a:ext uri="{FF2B5EF4-FFF2-40B4-BE49-F238E27FC236}">
                    <a16:creationId xmlns:a16="http://schemas.microsoft.com/office/drawing/2014/main" id="{37D27E5D-A1A9-498E-AAE5-B0827EB9DB70}"/>
                  </a:ext>
                </a:extLst>
              </p:cNvPr>
              <p:cNvGrpSpPr/>
              <p:nvPr/>
            </p:nvGrpSpPr>
            <p:grpSpPr>
              <a:xfrm>
                <a:off x="1382181" y="4226227"/>
                <a:ext cx="943522" cy="1841789"/>
                <a:chOff x="1382181" y="4226227"/>
                <a:chExt cx="943522" cy="1841789"/>
              </a:xfrm>
            </p:grpSpPr>
            <p:cxnSp>
              <p:nvCxnSpPr>
                <p:cNvPr id="238" name="Straight Arrow Connector 237">
                  <a:extLst>
                    <a:ext uri="{FF2B5EF4-FFF2-40B4-BE49-F238E27FC236}">
                      <a16:creationId xmlns:a16="http://schemas.microsoft.com/office/drawing/2014/main" id="{78ADD29E-85B2-4379-A107-DFD9F2263989}"/>
                    </a:ext>
                  </a:extLst>
                </p:cNvPr>
                <p:cNvCxnSpPr>
                  <a:cxnSpLocks/>
                </p:cNvCxnSpPr>
                <p:nvPr/>
              </p:nvCxnSpPr>
              <p:spPr>
                <a:xfrm flipV="1">
                  <a:off x="2118973" y="4687146"/>
                  <a:ext cx="10031" cy="608754"/>
                </a:xfrm>
                <a:prstGeom prst="straightConnector1">
                  <a:avLst/>
                </a:prstGeom>
                <a:noFill/>
                <a:ln w="38100" cap="rnd" cmpd="sng" algn="ctr">
                  <a:solidFill>
                    <a:srgbClr val="717171"/>
                  </a:solidFill>
                  <a:prstDash val="sysDot"/>
                  <a:headEnd type="none" w="med" len="med"/>
                  <a:tailEnd type="triangle" w="med" len="med"/>
                </a:ln>
                <a:effectLst/>
              </p:spPr>
            </p:cxnSp>
            <p:cxnSp>
              <p:nvCxnSpPr>
                <p:cNvPr id="239" name="Straight Arrow Connector 238">
                  <a:extLst>
                    <a:ext uri="{FF2B5EF4-FFF2-40B4-BE49-F238E27FC236}">
                      <a16:creationId xmlns:a16="http://schemas.microsoft.com/office/drawing/2014/main" id="{157C41FB-25B5-4477-9268-B6B7E773C38B}"/>
                    </a:ext>
                  </a:extLst>
                </p:cNvPr>
                <p:cNvCxnSpPr>
                  <a:cxnSpLocks/>
                </p:cNvCxnSpPr>
                <p:nvPr/>
              </p:nvCxnSpPr>
              <p:spPr>
                <a:xfrm>
                  <a:off x="1622668" y="4513425"/>
                  <a:ext cx="3176" cy="672309"/>
                </a:xfrm>
                <a:prstGeom prst="straightConnector1">
                  <a:avLst/>
                </a:prstGeom>
                <a:noFill/>
                <a:ln w="38100" cap="rnd" cmpd="sng" algn="ctr">
                  <a:solidFill>
                    <a:srgbClr val="7FBA00"/>
                  </a:solidFill>
                  <a:prstDash val="sysDot"/>
                  <a:headEnd type="none" w="med" len="med"/>
                  <a:tailEnd type="triangle" w="med" len="med"/>
                </a:ln>
                <a:effectLst/>
              </p:spPr>
            </p:cxnSp>
            <p:grpSp>
              <p:nvGrpSpPr>
                <p:cNvPr id="240" name="Group 239">
                  <a:extLst>
                    <a:ext uri="{FF2B5EF4-FFF2-40B4-BE49-F238E27FC236}">
                      <a16:creationId xmlns:a16="http://schemas.microsoft.com/office/drawing/2014/main" id="{23BB7C7E-B857-4802-9A42-47EF3AD2484A}"/>
                    </a:ext>
                  </a:extLst>
                </p:cNvPr>
                <p:cNvGrpSpPr/>
                <p:nvPr/>
              </p:nvGrpSpPr>
              <p:grpSpPr>
                <a:xfrm>
                  <a:off x="1382181" y="5138000"/>
                  <a:ext cx="440032" cy="506829"/>
                  <a:chOff x="7216377" y="397389"/>
                  <a:chExt cx="448919" cy="517065"/>
                </a:xfrm>
              </p:grpSpPr>
              <p:sp>
                <p:nvSpPr>
                  <p:cNvPr id="245" name="Hexagon 244">
                    <a:extLst>
                      <a:ext uri="{FF2B5EF4-FFF2-40B4-BE49-F238E27FC236}">
                        <a16:creationId xmlns:a16="http://schemas.microsoft.com/office/drawing/2014/main" id="{2F0EE1BE-F6C4-4BFA-B4D0-3562CEC437C5}"/>
                      </a:ext>
                    </a:extLst>
                  </p:cNvPr>
                  <p:cNvSpPr>
                    <a:spLocks noChangeAspect="1"/>
                  </p:cNvSpPr>
                  <p:nvPr/>
                </p:nvSpPr>
                <p:spPr bwMode="auto">
                  <a:xfrm rot="19780699">
                    <a:off x="7264786" y="488888"/>
                    <a:ext cx="394633" cy="340201"/>
                  </a:xfrm>
                  <a:prstGeom prst="hexagon">
                    <a:avLst>
                      <a:gd name="adj" fmla="val 28905"/>
                      <a:gd name="vf" fmla="val 115470"/>
                    </a:avLst>
                  </a:prstGeom>
                  <a:solidFill>
                    <a:srgbClr val="FF8C00"/>
                  </a:solidFill>
                  <a:ln w="9525" cap="flat" cmpd="sng" algn="ctr">
                    <a:noFill/>
                    <a:prstDash val="solid"/>
                    <a:headEnd type="none" w="med" len="med"/>
                    <a:tailEnd type="none" w="med" len="med"/>
                  </a:ln>
                  <a:effectLst/>
                </p:spPr>
                <p:txBody>
                  <a:bodyPr vert="horz" wrap="square" lIns="89626" tIns="44812" rIns="89626" bIns="44812" numCol="1" rtlCol="0" anchor="ctr" anchorCtr="0" compatLnSpc="1">
                    <a:prstTxWarp prst="textNoShape">
                      <a:avLst/>
                    </a:prstTxWarp>
                  </a:bodyPr>
                  <a:lstStyle/>
                  <a:p>
                    <a:pPr algn="ctr" defTabSz="895919" fontAlgn="base">
                      <a:spcBef>
                        <a:spcPct val="0"/>
                      </a:spcBef>
                      <a:spcAft>
                        <a:spcPct val="0"/>
                      </a:spcAft>
                      <a:defRPr/>
                    </a:pPr>
                    <a:endParaRPr lang="en-US" sz="2157" b="1" kern="0">
                      <a:gradFill>
                        <a:gsLst>
                          <a:gs pos="0">
                            <a:srgbClr val="FFFFFF"/>
                          </a:gs>
                          <a:gs pos="100000">
                            <a:srgbClr val="FFFFFF"/>
                          </a:gs>
                        </a:gsLst>
                        <a:lin ang="5400000" scaled="0"/>
                      </a:gradFill>
                      <a:latin typeface="Segoe UI"/>
                    </a:endParaRPr>
                  </a:p>
                </p:txBody>
              </p:sp>
              <p:sp>
                <p:nvSpPr>
                  <p:cNvPr id="246" name="TextBox 245">
                    <a:extLst>
                      <a:ext uri="{FF2B5EF4-FFF2-40B4-BE49-F238E27FC236}">
                        <a16:creationId xmlns:a16="http://schemas.microsoft.com/office/drawing/2014/main" id="{1C2A7DE7-4471-4C1E-BD18-A9F82F29A420}"/>
                      </a:ext>
                    </a:extLst>
                  </p:cNvPr>
                  <p:cNvSpPr txBox="1"/>
                  <p:nvPr/>
                </p:nvSpPr>
                <p:spPr>
                  <a:xfrm>
                    <a:off x="7216377" y="397389"/>
                    <a:ext cx="448919" cy="517065"/>
                  </a:xfrm>
                  <a:prstGeom prst="rect">
                    <a:avLst/>
                  </a:prstGeom>
                  <a:noFill/>
                </p:spPr>
                <p:txBody>
                  <a:bodyPr wrap="square" lIns="179259" tIns="143407" rIns="179259" bIns="143407" rtlCol="0">
                    <a:spAutoFit/>
                  </a:bodyPr>
                  <a:lstStyle/>
                  <a:p>
                    <a:pPr defTabSz="913957">
                      <a:lnSpc>
                        <a:spcPct val="90000"/>
                      </a:lnSpc>
                      <a:defRPr/>
                    </a:pPr>
                    <a:r>
                      <a:rPr lang="fr-FR" sz="1567" b="1" kern="0" spc="-100">
                        <a:gradFill>
                          <a:gsLst>
                            <a:gs pos="86726">
                              <a:srgbClr val="FFFFFF"/>
                            </a:gs>
                            <a:gs pos="52000">
                              <a:srgbClr val="FFFFFF"/>
                            </a:gs>
                          </a:gsLst>
                          <a:lin ang="5400000" scaled="0"/>
                        </a:gradFill>
                        <a:latin typeface="Segoe UI Semilight"/>
                      </a:rPr>
                      <a:t>R</a:t>
                    </a:r>
                  </a:p>
                </p:txBody>
              </p:sp>
            </p:grpSp>
            <p:grpSp>
              <p:nvGrpSpPr>
                <p:cNvPr id="241" name="Group 240">
                  <a:extLst>
                    <a:ext uri="{FF2B5EF4-FFF2-40B4-BE49-F238E27FC236}">
                      <a16:creationId xmlns:a16="http://schemas.microsoft.com/office/drawing/2014/main" id="{8B86D4C5-80EB-4DE8-B11D-B211DC98023D}"/>
                    </a:ext>
                  </a:extLst>
                </p:cNvPr>
                <p:cNvGrpSpPr/>
                <p:nvPr/>
              </p:nvGrpSpPr>
              <p:grpSpPr>
                <a:xfrm>
                  <a:off x="1885671" y="4226227"/>
                  <a:ext cx="440032" cy="506829"/>
                  <a:chOff x="7216377" y="397389"/>
                  <a:chExt cx="448919" cy="517065"/>
                </a:xfrm>
              </p:grpSpPr>
              <p:sp>
                <p:nvSpPr>
                  <p:cNvPr id="243" name="Hexagon 242">
                    <a:extLst>
                      <a:ext uri="{FF2B5EF4-FFF2-40B4-BE49-F238E27FC236}">
                        <a16:creationId xmlns:a16="http://schemas.microsoft.com/office/drawing/2014/main" id="{9C5BBA3E-4A07-4FD3-B1B9-346D298BDF59}"/>
                      </a:ext>
                    </a:extLst>
                  </p:cNvPr>
                  <p:cNvSpPr>
                    <a:spLocks noChangeAspect="1"/>
                  </p:cNvSpPr>
                  <p:nvPr/>
                </p:nvSpPr>
                <p:spPr bwMode="auto">
                  <a:xfrm rot="19780699">
                    <a:off x="7264786" y="488888"/>
                    <a:ext cx="394633" cy="340201"/>
                  </a:xfrm>
                  <a:prstGeom prst="hexagon">
                    <a:avLst>
                      <a:gd name="adj" fmla="val 28905"/>
                      <a:gd name="vf" fmla="val 115470"/>
                    </a:avLst>
                  </a:prstGeom>
                  <a:solidFill>
                    <a:srgbClr val="FF8C00"/>
                  </a:solidFill>
                  <a:ln w="9525" cap="flat" cmpd="sng" algn="ctr">
                    <a:noFill/>
                    <a:prstDash val="solid"/>
                    <a:headEnd type="none" w="med" len="med"/>
                    <a:tailEnd type="none" w="med" len="med"/>
                  </a:ln>
                  <a:effectLst/>
                </p:spPr>
                <p:txBody>
                  <a:bodyPr vert="horz" wrap="square" lIns="89626" tIns="44812" rIns="89626" bIns="44812" numCol="1" rtlCol="0" anchor="ctr" anchorCtr="0" compatLnSpc="1">
                    <a:prstTxWarp prst="textNoShape">
                      <a:avLst/>
                    </a:prstTxWarp>
                  </a:bodyPr>
                  <a:lstStyle/>
                  <a:p>
                    <a:pPr algn="ctr" defTabSz="895919" fontAlgn="base">
                      <a:spcBef>
                        <a:spcPct val="0"/>
                      </a:spcBef>
                      <a:spcAft>
                        <a:spcPct val="0"/>
                      </a:spcAft>
                      <a:defRPr/>
                    </a:pPr>
                    <a:endParaRPr lang="en-US" sz="2157" b="1" kern="0">
                      <a:gradFill>
                        <a:gsLst>
                          <a:gs pos="0">
                            <a:srgbClr val="FFFFFF"/>
                          </a:gs>
                          <a:gs pos="100000">
                            <a:srgbClr val="FFFFFF"/>
                          </a:gs>
                        </a:gsLst>
                        <a:lin ang="5400000" scaled="0"/>
                      </a:gradFill>
                      <a:latin typeface="Segoe UI"/>
                    </a:endParaRPr>
                  </a:p>
                </p:txBody>
              </p:sp>
              <p:sp>
                <p:nvSpPr>
                  <p:cNvPr id="244" name="TextBox 243">
                    <a:extLst>
                      <a:ext uri="{FF2B5EF4-FFF2-40B4-BE49-F238E27FC236}">
                        <a16:creationId xmlns:a16="http://schemas.microsoft.com/office/drawing/2014/main" id="{4F7D5F1E-C703-486E-AE1F-5F76E3D2E4A5}"/>
                      </a:ext>
                    </a:extLst>
                  </p:cNvPr>
                  <p:cNvSpPr txBox="1"/>
                  <p:nvPr/>
                </p:nvSpPr>
                <p:spPr>
                  <a:xfrm>
                    <a:off x="7216377" y="397389"/>
                    <a:ext cx="448919" cy="517065"/>
                  </a:xfrm>
                  <a:prstGeom prst="rect">
                    <a:avLst/>
                  </a:prstGeom>
                  <a:noFill/>
                </p:spPr>
                <p:txBody>
                  <a:bodyPr wrap="square" lIns="179259" tIns="143407" rIns="179259" bIns="143407" rtlCol="0">
                    <a:spAutoFit/>
                  </a:bodyPr>
                  <a:lstStyle/>
                  <a:p>
                    <a:pPr defTabSz="913957">
                      <a:lnSpc>
                        <a:spcPct val="90000"/>
                      </a:lnSpc>
                      <a:defRPr/>
                    </a:pPr>
                    <a:r>
                      <a:rPr lang="fr-FR" sz="1567" b="1" kern="0" spc="-100">
                        <a:gradFill>
                          <a:gsLst>
                            <a:gs pos="86726">
                              <a:srgbClr val="FFFFFF"/>
                            </a:gs>
                            <a:gs pos="52000">
                              <a:srgbClr val="FFFFFF"/>
                            </a:gs>
                          </a:gsLst>
                          <a:lin ang="5400000" scaled="0"/>
                        </a:gradFill>
                        <a:latin typeface="Segoe UI Semilight"/>
                      </a:rPr>
                      <a:t>C</a:t>
                    </a:r>
                  </a:p>
                </p:txBody>
              </p:sp>
            </p:grpSp>
            <p:sp>
              <p:nvSpPr>
                <p:cNvPr id="242" name="TextBox 241">
                  <a:extLst>
                    <a:ext uri="{FF2B5EF4-FFF2-40B4-BE49-F238E27FC236}">
                      <a16:creationId xmlns:a16="http://schemas.microsoft.com/office/drawing/2014/main" id="{D74EC88B-A60D-40AE-A0A8-A304E368CC2C}"/>
                    </a:ext>
                  </a:extLst>
                </p:cNvPr>
                <p:cNvSpPr txBox="1"/>
                <p:nvPr/>
              </p:nvSpPr>
              <p:spPr>
                <a:xfrm>
                  <a:off x="1501304" y="5603083"/>
                  <a:ext cx="763592" cy="464933"/>
                </a:xfrm>
                <a:prstGeom prst="rect">
                  <a:avLst/>
                </a:prstGeom>
                <a:noFill/>
              </p:spPr>
              <p:txBody>
                <a:bodyPr wrap="square" lIns="175736" tIns="140589" rIns="175736" bIns="140589" rtlCol="0">
                  <a:spAutoFit/>
                </a:bodyPr>
                <a:lstStyle/>
                <a:p>
                  <a:pPr algn="ctr" defTabSz="896043">
                    <a:defRPr/>
                  </a:pPr>
                  <a:r>
                    <a:rPr lang="en-US" sz="1175" kern="0" spc="-100" err="1">
                      <a:gradFill>
                        <a:gsLst>
                          <a:gs pos="86726">
                            <a:srgbClr val="FFFFFF"/>
                          </a:gs>
                          <a:gs pos="52000">
                            <a:srgbClr val="FFFFFF"/>
                          </a:gs>
                        </a:gsLst>
                        <a:lin ang="5400000" scaled="0"/>
                      </a:gradFill>
                      <a:latin typeface="Segoe UI" panose="020B0502040204020203" pitchFamily="34" charset="0"/>
                      <a:cs typeface="Segoe UI" panose="020B0502040204020203" pitchFamily="34" charset="0"/>
                    </a:rPr>
                    <a:t>IdP</a:t>
                  </a:r>
                  <a:endParaRPr lang="en-US" sz="1175" kern="0" spc="-100">
                    <a:gradFill>
                      <a:gsLst>
                        <a:gs pos="86726">
                          <a:srgbClr val="FFFFFF"/>
                        </a:gs>
                        <a:gs pos="52000">
                          <a:srgbClr val="FFFFFF"/>
                        </a:gs>
                      </a:gsLst>
                      <a:lin ang="5400000" scaled="0"/>
                    </a:gradFill>
                    <a:latin typeface="Segoe UI" panose="020B0502040204020203" pitchFamily="34" charset="0"/>
                    <a:cs typeface="Segoe UI" panose="020B0502040204020203" pitchFamily="34" charset="0"/>
                  </a:endParaRPr>
                </a:p>
              </p:txBody>
            </p:sp>
          </p:grpSp>
        </p:grpSp>
      </p:grpSp>
      <p:grpSp>
        <p:nvGrpSpPr>
          <p:cNvPr id="247" name="Group 246">
            <a:extLst>
              <a:ext uri="{FF2B5EF4-FFF2-40B4-BE49-F238E27FC236}">
                <a16:creationId xmlns:a16="http://schemas.microsoft.com/office/drawing/2014/main" id="{83181D0E-DF90-49F3-8BD9-621BA2B7A863}"/>
              </a:ext>
            </a:extLst>
          </p:cNvPr>
          <p:cNvGrpSpPr/>
          <p:nvPr/>
        </p:nvGrpSpPr>
        <p:grpSpPr>
          <a:xfrm>
            <a:off x="9629193" y="4513424"/>
            <a:ext cx="1083748" cy="1451395"/>
            <a:chOff x="9629193" y="4513424"/>
            <a:chExt cx="1083748" cy="1451395"/>
          </a:xfrm>
        </p:grpSpPr>
        <p:sp>
          <p:nvSpPr>
            <p:cNvPr id="248" name="Isosceles Triangle 247">
              <a:extLst>
                <a:ext uri="{FF2B5EF4-FFF2-40B4-BE49-F238E27FC236}">
                  <a16:creationId xmlns:a16="http://schemas.microsoft.com/office/drawing/2014/main" id="{0E455A30-AA92-4581-A7F4-A9B9DB0A82AF}"/>
                </a:ext>
              </a:extLst>
            </p:cNvPr>
            <p:cNvSpPr/>
            <p:nvPr/>
          </p:nvSpPr>
          <p:spPr>
            <a:xfrm>
              <a:off x="9629193" y="5193853"/>
              <a:ext cx="1083748" cy="770966"/>
            </a:xfrm>
            <a:prstGeom prst="triangle">
              <a:avLst/>
            </a:prstGeom>
            <a:solidFill>
              <a:schemeClr val="accent3"/>
            </a:solidFill>
            <a:ln w="9525" cap="flat" cmpd="sng" algn="ctr">
              <a:noFill/>
              <a:prstDash val="solid"/>
              <a:headEnd type="none" w="med" len="med"/>
              <a:tailEnd type="none" w="med" len="med"/>
            </a:ln>
            <a:effectLst/>
          </p:spPr>
          <p:txBody>
            <a:bodyPr vert="horz" wrap="square" lIns="91410" tIns="45705" rIns="91410" bIns="45705" numCol="1" rtlCol="0" anchor="b" anchorCtr="0" compatLnSpc="1">
              <a:prstTxWarp prst="textNoShape">
                <a:avLst/>
              </a:prstTxWarp>
            </a:bodyPr>
            <a:lstStyle/>
            <a:p>
              <a:pPr algn="ctr" defTabSz="896043">
                <a:defRPr/>
              </a:pPr>
              <a:endParaRPr lang="en-US" sz="1175" b="1" kern="0" spc="-100">
                <a:gradFill>
                  <a:gsLst>
                    <a:gs pos="86726">
                      <a:srgbClr val="FFFFFF"/>
                    </a:gs>
                    <a:gs pos="52000">
                      <a:srgbClr val="FFFFFF"/>
                    </a:gs>
                  </a:gsLst>
                  <a:lin ang="5400000" scaled="0"/>
                </a:gradFill>
                <a:latin typeface="Segoe UI"/>
              </a:endParaRPr>
            </a:p>
          </p:txBody>
        </p:sp>
        <p:cxnSp>
          <p:nvCxnSpPr>
            <p:cNvPr id="249" name="Straight Arrow Connector 248">
              <a:extLst>
                <a:ext uri="{FF2B5EF4-FFF2-40B4-BE49-F238E27FC236}">
                  <a16:creationId xmlns:a16="http://schemas.microsoft.com/office/drawing/2014/main" id="{46058572-A402-404C-A979-A31BAD795E6D}"/>
                </a:ext>
              </a:extLst>
            </p:cNvPr>
            <p:cNvCxnSpPr>
              <a:cxnSpLocks/>
            </p:cNvCxnSpPr>
            <p:nvPr/>
          </p:nvCxnSpPr>
          <p:spPr>
            <a:xfrm flipV="1">
              <a:off x="10382016" y="4513424"/>
              <a:ext cx="0" cy="782476"/>
            </a:xfrm>
            <a:prstGeom prst="straightConnector1">
              <a:avLst/>
            </a:prstGeom>
            <a:noFill/>
            <a:ln w="38100" cap="rnd" cmpd="sng" algn="ctr">
              <a:solidFill>
                <a:srgbClr val="717171"/>
              </a:solidFill>
              <a:prstDash val="sysDot"/>
              <a:headEnd type="none" w="med" len="med"/>
              <a:tailEnd type="triangle" w="med" len="med"/>
            </a:ln>
            <a:effectLst/>
          </p:spPr>
        </p:cxnSp>
        <p:cxnSp>
          <p:nvCxnSpPr>
            <p:cNvPr id="250" name="Straight Arrow Connector 249">
              <a:extLst>
                <a:ext uri="{FF2B5EF4-FFF2-40B4-BE49-F238E27FC236}">
                  <a16:creationId xmlns:a16="http://schemas.microsoft.com/office/drawing/2014/main" id="{D27C165B-3A6B-471B-B8DC-5CD60B7579C6}"/>
                </a:ext>
              </a:extLst>
            </p:cNvPr>
            <p:cNvCxnSpPr>
              <a:cxnSpLocks/>
            </p:cNvCxnSpPr>
            <p:nvPr/>
          </p:nvCxnSpPr>
          <p:spPr>
            <a:xfrm>
              <a:off x="9887121" y="4513426"/>
              <a:ext cx="0" cy="839310"/>
            </a:xfrm>
            <a:prstGeom prst="straightConnector1">
              <a:avLst/>
            </a:prstGeom>
            <a:noFill/>
            <a:ln w="38100" cap="rnd" cmpd="sng" algn="ctr">
              <a:solidFill>
                <a:srgbClr val="7FBA00"/>
              </a:solidFill>
              <a:prstDash val="sysDot"/>
              <a:headEnd type="none" w="med" len="med"/>
              <a:tailEnd type="triangle" w="med" len="med"/>
            </a:ln>
            <a:effectLst/>
          </p:spPr>
        </p:cxnSp>
      </p:grpSp>
      <p:sp>
        <p:nvSpPr>
          <p:cNvPr id="251" name="TextBox 250">
            <a:extLst>
              <a:ext uri="{FF2B5EF4-FFF2-40B4-BE49-F238E27FC236}">
                <a16:creationId xmlns:a16="http://schemas.microsoft.com/office/drawing/2014/main" id="{74BF9542-0118-45CD-B124-4A79C45B0493}"/>
              </a:ext>
            </a:extLst>
          </p:cNvPr>
          <p:cNvSpPr txBox="1"/>
          <p:nvPr/>
        </p:nvSpPr>
        <p:spPr>
          <a:xfrm>
            <a:off x="9659178" y="5408843"/>
            <a:ext cx="1015870" cy="645561"/>
          </a:xfrm>
          <a:prstGeom prst="rect">
            <a:avLst/>
          </a:prstGeom>
          <a:noFill/>
        </p:spPr>
        <p:txBody>
          <a:bodyPr wrap="square" lIns="175736" tIns="140589" rIns="175736" bIns="140589" rtlCol="0">
            <a:spAutoFit/>
          </a:bodyPr>
          <a:lstStyle/>
          <a:p>
            <a:pPr algn="ctr" defTabSz="896043">
              <a:defRPr/>
            </a:pPr>
            <a:r>
              <a:rPr lang="en-US" sz="1175" kern="0" spc="-100">
                <a:gradFill>
                  <a:gsLst>
                    <a:gs pos="86726">
                      <a:srgbClr val="FFFFFF"/>
                    </a:gs>
                    <a:gs pos="52000">
                      <a:srgbClr val="FFFFFF"/>
                    </a:gs>
                  </a:gsLst>
                  <a:lin ang="5400000" scaled="0"/>
                </a:gradFill>
                <a:latin typeface="Segoe UI" panose="020B0502040204020203" pitchFamily="34" charset="0"/>
                <a:cs typeface="Segoe UI" panose="020B0502040204020203" pitchFamily="34" charset="0"/>
              </a:rPr>
              <a:t>Token Issuer</a:t>
            </a:r>
          </a:p>
        </p:txBody>
      </p:sp>
      <p:grpSp>
        <p:nvGrpSpPr>
          <p:cNvPr id="252" name="Group 251">
            <a:extLst>
              <a:ext uri="{FF2B5EF4-FFF2-40B4-BE49-F238E27FC236}">
                <a16:creationId xmlns:a16="http://schemas.microsoft.com/office/drawing/2014/main" id="{F5FB966E-FE0A-440D-B8A7-E9D7FF6FA65A}"/>
              </a:ext>
            </a:extLst>
          </p:cNvPr>
          <p:cNvGrpSpPr/>
          <p:nvPr/>
        </p:nvGrpSpPr>
        <p:grpSpPr>
          <a:xfrm>
            <a:off x="10648602" y="5352736"/>
            <a:ext cx="983420" cy="816249"/>
            <a:chOff x="10648602" y="5352736"/>
            <a:chExt cx="983420" cy="816249"/>
          </a:xfrm>
        </p:grpSpPr>
        <p:sp>
          <p:nvSpPr>
            <p:cNvPr id="253" name="TextBox 252">
              <a:extLst>
                <a:ext uri="{FF2B5EF4-FFF2-40B4-BE49-F238E27FC236}">
                  <a16:creationId xmlns:a16="http://schemas.microsoft.com/office/drawing/2014/main" id="{9B4E6427-D053-4CCF-9B4E-CA34CD497B94}"/>
                </a:ext>
              </a:extLst>
            </p:cNvPr>
            <p:cNvSpPr txBox="1"/>
            <p:nvPr/>
          </p:nvSpPr>
          <p:spPr>
            <a:xfrm>
              <a:off x="10648602" y="5352736"/>
              <a:ext cx="614271" cy="816249"/>
            </a:xfrm>
            <a:prstGeom prst="rect">
              <a:avLst/>
            </a:prstGeom>
            <a:noFill/>
          </p:spPr>
          <p:txBody>
            <a:bodyPr wrap="none" rtlCol="0">
              <a:spAutoFit/>
            </a:bodyPr>
            <a:lstStyle/>
            <a:p>
              <a:pPr defTabSz="896043">
                <a:defRPr/>
              </a:pPr>
              <a:r>
                <a:rPr lang="en-US" sz="4704" b="1">
                  <a:solidFill>
                    <a:schemeClr val="accent3"/>
                  </a:solidFill>
                  <a:latin typeface="Calibri" panose="020F0502020204030204"/>
                </a:rPr>
                <a:t>…</a:t>
              </a:r>
            </a:p>
          </p:txBody>
        </p:sp>
        <p:grpSp>
          <p:nvGrpSpPr>
            <p:cNvPr id="254" name="Group 253">
              <a:extLst>
                <a:ext uri="{FF2B5EF4-FFF2-40B4-BE49-F238E27FC236}">
                  <a16:creationId xmlns:a16="http://schemas.microsoft.com/office/drawing/2014/main" id="{E129CF3F-17B2-41DF-9C5E-09FD4EEC67F6}"/>
                </a:ext>
              </a:extLst>
            </p:cNvPr>
            <p:cNvGrpSpPr/>
            <p:nvPr/>
          </p:nvGrpSpPr>
          <p:grpSpPr>
            <a:xfrm>
              <a:off x="11094476" y="5448312"/>
              <a:ext cx="537546" cy="525619"/>
              <a:chOff x="9171291" y="3235401"/>
              <a:chExt cx="192352" cy="192442"/>
            </a:xfrm>
          </p:grpSpPr>
          <p:sp>
            <p:nvSpPr>
              <p:cNvPr id="255" name="Oval 254">
                <a:extLst>
                  <a:ext uri="{FF2B5EF4-FFF2-40B4-BE49-F238E27FC236}">
                    <a16:creationId xmlns:a16="http://schemas.microsoft.com/office/drawing/2014/main" id="{724A2D58-364E-4A13-9DD7-A6C62EB80CF4}"/>
                  </a:ext>
                </a:extLst>
              </p:cNvPr>
              <p:cNvSpPr/>
              <p:nvPr/>
            </p:nvSpPr>
            <p:spPr bwMode="auto">
              <a:xfrm>
                <a:off x="9195964" y="3260119"/>
                <a:ext cx="143006" cy="143006"/>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lnSpc>
                    <a:spcPct val="90000"/>
                  </a:lnSpc>
                  <a:spcBef>
                    <a:spcPct val="0"/>
                  </a:spcBef>
                  <a:spcAft>
                    <a:spcPct val="0"/>
                  </a:spcAft>
                  <a:defRPr/>
                </a:pPr>
                <a:endParaRPr lang="en-US" sz="1961" b="1" kern="0" spc="-49">
                  <a:gradFill>
                    <a:gsLst>
                      <a:gs pos="1250">
                        <a:srgbClr val="EFEFEF"/>
                      </a:gs>
                      <a:gs pos="10417">
                        <a:srgbClr val="EFEFEF"/>
                      </a:gs>
                    </a:gsLst>
                    <a:lin ang="5400000" scaled="0"/>
                  </a:gradFill>
                  <a:latin typeface="Segoe UI"/>
                </a:endParaRPr>
              </a:p>
            </p:txBody>
          </p:sp>
          <p:sp>
            <p:nvSpPr>
              <p:cNvPr id="256" name="Freeform 13">
                <a:extLst>
                  <a:ext uri="{FF2B5EF4-FFF2-40B4-BE49-F238E27FC236}">
                    <a16:creationId xmlns:a16="http://schemas.microsoft.com/office/drawing/2014/main" id="{934B5B55-6422-4205-B6A2-2BF338E89D6A}"/>
                  </a:ext>
                </a:extLst>
              </p:cNvPr>
              <p:cNvSpPr>
                <a:spLocks noEditPoints="1"/>
              </p:cNvSpPr>
              <p:nvPr/>
            </p:nvSpPr>
            <p:spPr bwMode="auto">
              <a:xfrm>
                <a:off x="9171291" y="3235401"/>
                <a:ext cx="192352" cy="192442"/>
              </a:xfrm>
              <a:custGeom>
                <a:avLst/>
                <a:gdLst>
                  <a:gd name="T0" fmla="*/ 905 w 1811"/>
                  <a:gd name="T1" fmla="*/ 0 h 1812"/>
                  <a:gd name="T2" fmla="*/ 0 w 1811"/>
                  <a:gd name="T3" fmla="*/ 906 h 1812"/>
                  <a:gd name="T4" fmla="*/ 905 w 1811"/>
                  <a:gd name="T5" fmla="*/ 1812 h 1812"/>
                  <a:gd name="T6" fmla="*/ 1811 w 1811"/>
                  <a:gd name="T7" fmla="*/ 906 h 1812"/>
                  <a:gd name="T8" fmla="*/ 905 w 1811"/>
                  <a:gd name="T9" fmla="*/ 0 h 1812"/>
                  <a:gd name="T10" fmla="*/ 1412 w 1811"/>
                  <a:gd name="T11" fmla="*/ 1034 h 1812"/>
                  <a:gd name="T12" fmla="*/ 1034 w 1811"/>
                  <a:gd name="T13" fmla="*/ 1034 h 1812"/>
                  <a:gd name="T14" fmla="*/ 1034 w 1811"/>
                  <a:gd name="T15" fmla="*/ 1412 h 1812"/>
                  <a:gd name="T16" fmla="*/ 784 w 1811"/>
                  <a:gd name="T17" fmla="*/ 1412 h 1812"/>
                  <a:gd name="T18" fmla="*/ 784 w 1811"/>
                  <a:gd name="T19" fmla="*/ 1034 h 1812"/>
                  <a:gd name="T20" fmla="*/ 406 w 1811"/>
                  <a:gd name="T21" fmla="*/ 1034 h 1812"/>
                  <a:gd name="T22" fmla="*/ 406 w 1811"/>
                  <a:gd name="T23" fmla="*/ 785 h 1812"/>
                  <a:gd name="T24" fmla="*/ 784 w 1811"/>
                  <a:gd name="T25" fmla="*/ 785 h 1812"/>
                  <a:gd name="T26" fmla="*/ 784 w 1811"/>
                  <a:gd name="T27" fmla="*/ 407 h 1812"/>
                  <a:gd name="T28" fmla="*/ 1034 w 1811"/>
                  <a:gd name="T29" fmla="*/ 407 h 1812"/>
                  <a:gd name="T30" fmla="*/ 1034 w 1811"/>
                  <a:gd name="T31" fmla="*/ 785 h 1812"/>
                  <a:gd name="T32" fmla="*/ 1412 w 1811"/>
                  <a:gd name="T33" fmla="*/ 785 h 1812"/>
                  <a:gd name="T34" fmla="*/ 1412 w 1811"/>
                  <a:gd name="T35" fmla="*/ 1034 h 1812"/>
                  <a:gd name="T36" fmla="*/ 1412 w 1811"/>
                  <a:gd name="T37" fmla="*/ 1034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1" h="1812">
                    <a:moveTo>
                      <a:pt x="905" y="0"/>
                    </a:moveTo>
                    <a:cubicBezTo>
                      <a:pt x="406" y="0"/>
                      <a:pt x="0" y="407"/>
                      <a:pt x="0" y="906"/>
                    </a:cubicBezTo>
                    <a:cubicBezTo>
                      <a:pt x="0" y="1405"/>
                      <a:pt x="406" y="1812"/>
                      <a:pt x="905" y="1812"/>
                    </a:cubicBezTo>
                    <a:cubicBezTo>
                      <a:pt x="1405" y="1812"/>
                      <a:pt x="1811" y="1405"/>
                      <a:pt x="1811" y="906"/>
                    </a:cubicBezTo>
                    <a:cubicBezTo>
                      <a:pt x="1811" y="407"/>
                      <a:pt x="1405" y="0"/>
                      <a:pt x="905" y="0"/>
                    </a:cubicBezTo>
                    <a:close/>
                    <a:moveTo>
                      <a:pt x="1412" y="1034"/>
                    </a:moveTo>
                    <a:cubicBezTo>
                      <a:pt x="1034" y="1034"/>
                      <a:pt x="1034" y="1034"/>
                      <a:pt x="1034" y="1034"/>
                    </a:cubicBezTo>
                    <a:cubicBezTo>
                      <a:pt x="1034" y="1412"/>
                      <a:pt x="1034" y="1412"/>
                      <a:pt x="1034" y="1412"/>
                    </a:cubicBezTo>
                    <a:cubicBezTo>
                      <a:pt x="784" y="1412"/>
                      <a:pt x="784" y="1412"/>
                      <a:pt x="784" y="1412"/>
                    </a:cubicBezTo>
                    <a:cubicBezTo>
                      <a:pt x="784" y="1034"/>
                      <a:pt x="784" y="1034"/>
                      <a:pt x="784" y="1034"/>
                    </a:cubicBezTo>
                    <a:cubicBezTo>
                      <a:pt x="406" y="1034"/>
                      <a:pt x="406" y="1034"/>
                      <a:pt x="406" y="1034"/>
                    </a:cubicBezTo>
                    <a:cubicBezTo>
                      <a:pt x="406" y="785"/>
                      <a:pt x="406" y="785"/>
                      <a:pt x="406" y="785"/>
                    </a:cubicBezTo>
                    <a:cubicBezTo>
                      <a:pt x="784" y="785"/>
                      <a:pt x="784" y="785"/>
                      <a:pt x="784" y="785"/>
                    </a:cubicBezTo>
                    <a:cubicBezTo>
                      <a:pt x="784" y="407"/>
                      <a:pt x="784" y="407"/>
                      <a:pt x="784" y="407"/>
                    </a:cubicBezTo>
                    <a:cubicBezTo>
                      <a:pt x="1034" y="407"/>
                      <a:pt x="1034" y="407"/>
                      <a:pt x="1034" y="407"/>
                    </a:cubicBezTo>
                    <a:cubicBezTo>
                      <a:pt x="1034" y="785"/>
                      <a:pt x="1034" y="785"/>
                      <a:pt x="1034" y="785"/>
                    </a:cubicBezTo>
                    <a:cubicBezTo>
                      <a:pt x="1412" y="785"/>
                      <a:pt x="1412" y="785"/>
                      <a:pt x="1412" y="785"/>
                    </a:cubicBezTo>
                    <a:cubicBezTo>
                      <a:pt x="1412" y="1034"/>
                      <a:pt x="1412" y="1034"/>
                      <a:pt x="1412" y="1034"/>
                    </a:cubicBezTo>
                    <a:cubicBezTo>
                      <a:pt x="1412" y="1034"/>
                      <a:pt x="1412" y="1034"/>
                      <a:pt x="1412" y="1034"/>
                    </a:cubicBezTo>
                    <a:close/>
                  </a:path>
                </a:pathLst>
              </a:custGeom>
              <a:solidFill>
                <a:schemeClr val="accent3"/>
              </a:solidFill>
              <a:ln>
                <a:noFill/>
              </a:ln>
            </p:spPr>
            <p:txBody>
              <a:bodyPr vert="horz" wrap="square" lIns="89630" tIns="44814" rIns="89630" bIns="44814" numCol="1" anchor="t" anchorCtr="0" compatLnSpc="1">
                <a:prstTxWarp prst="textNoShape">
                  <a:avLst/>
                </a:prstTxWarp>
              </a:bodyPr>
              <a:lstStyle/>
              <a:p>
                <a:pPr defTabSz="913957">
                  <a:defRPr/>
                </a:pPr>
                <a:endParaRPr lang="en-US" sz="1765" b="1" kern="0">
                  <a:solidFill>
                    <a:srgbClr val="505050"/>
                  </a:solidFill>
                  <a:latin typeface="Segoe UI Semilight"/>
                </a:endParaRPr>
              </a:p>
            </p:txBody>
          </p:sp>
        </p:grpSp>
      </p:grpSp>
      <p:grpSp>
        <p:nvGrpSpPr>
          <p:cNvPr id="257" name="Group 256">
            <a:extLst>
              <a:ext uri="{FF2B5EF4-FFF2-40B4-BE49-F238E27FC236}">
                <a16:creationId xmlns:a16="http://schemas.microsoft.com/office/drawing/2014/main" id="{3DF6DE21-C723-4689-A6C8-E4A42409D677}"/>
              </a:ext>
            </a:extLst>
          </p:cNvPr>
          <p:cNvGrpSpPr/>
          <p:nvPr/>
        </p:nvGrpSpPr>
        <p:grpSpPr>
          <a:xfrm>
            <a:off x="190434" y="1781619"/>
            <a:ext cx="2672552" cy="1270256"/>
            <a:chOff x="642267" y="851687"/>
            <a:chExt cx="2672552" cy="1270256"/>
          </a:xfrm>
        </p:grpSpPr>
        <p:pic>
          <p:nvPicPr>
            <p:cNvPr id="258" name="Picture 257">
              <a:extLst>
                <a:ext uri="{FF2B5EF4-FFF2-40B4-BE49-F238E27FC236}">
                  <a16:creationId xmlns:a16="http://schemas.microsoft.com/office/drawing/2014/main" id="{143350C0-30F4-4C45-9DA3-BE5954E014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267" y="1226491"/>
              <a:ext cx="753492" cy="767125"/>
            </a:xfrm>
            <a:prstGeom prst="rect">
              <a:avLst/>
            </a:prstGeom>
          </p:spPr>
        </p:pic>
        <p:sp>
          <p:nvSpPr>
            <p:cNvPr id="259" name="Freeform 5">
              <a:extLst>
                <a:ext uri="{FF2B5EF4-FFF2-40B4-BE49-F238E27FC236}">
                  <a16:creationId xmlns:a16="http://schemas.microsoft.com/office/drawing/2014/main" id="{B96BDAA6-C735-4187-B358-FCCAA22E2524}"/>
                </a:ext>
              </a:extLst>
            </p:cNvPr>
            <p:cNvSpPr>
              <a:spLocks noEditPoints="1"/>
            </p:cNvSpPr>
            <p:nvPr/>
          </p:nvSpPr>
          <p:spPr bwMode="auto">
            <a:xfrm>
              <a:off x="2163941" y="1492003"/>
              <a:ext cx="362505" cy="629940"/>
            </a:xfrm>
            <a:custGeom>
              <a:avLst/>
              <a:gdLst>
                <a:gd name="T0" fmla="*/ 984 w 1160"/>
                <a:gd name="T1" fmla="*/ 0 h 2271"/>
                <a:gd name="T2" fmla="*/ 176 w 1160"/>
                <a:gd name="T3" fmla="*/ 0 h 2271"/>
                <a:gd name="T4" fmla="*/ 0 w 1160"/>
                <a:gd name="T5" fmla="*/ 176 h 2271"/>
                <a:gd name="T6" fmla="*/ 0 w 1160"/>
                <a:gd name="T7" fmla="*/ 2095 h 2271"/>
                <a:gd name="T8" fmla="*/ 176 w 1160"/>
                <a:gd name="T9" fmla="*/ 2271 h 2271"/>
                <a:gd name="T10" fmla="*/ 984 w 1160"/>
                <a:gd name="T11" fmla="*/ 2271 h 2271"/>
                <a:gd name="T12" fmla="*/ 1160 w 1160"/>
                <a:gd name="T13" fmla="*/ 2095 h 2271"/>
                <a:gd name="T14" fmla="*/ 1160 w 1160"/>
                <a:gd name="T15" fmla="*/ 176 h 2271"/>
                <a:gd name="T16" fmla="*/ 984 w 1160"/>
                <a:gd name="T17" fmla="*/ 0 h 2271"/>
                <a:gd name="T18" fmla="*/ 495 w 1160"/>
                <a:gd name="T19" fmla="*/ 187 h 2271"/>
                <a:gd name="T20" fmla="*/ 665 w 1160"/>
                <a:gd name="T21" fmla="*/ 187 h 2271"/>
                <a:gd name="T22" fmla="*/ 694 w 1160"/>
                <a:gd name="T23" fmla="*/ 210 h 2271"/>
                <a:gd name="T24" fmla="*/ 665 w 1160"/>
                <a:gd name="T25" fmla="*/ 238 h 2271"/>
                <a:gd name="T26" fmla="*/ 495 w 1160"/>
                <a:gd name="T27" fmla="*/ 238 h 2271"/>
                <a:gd name="T28" fmla="*/ 466 w 1160"/>
                <a:gd name="T29" fmla="*/ 210 h 2271"/>
                <a:gd name="T30" fmla="*/ 495 w 1160"/>
                <a:gd name="T31" fmla="*/ 187 h 2271"/>
                <a:gd name="T32" fmla="*/ 392 w 1160"/>
                <a:gd name="T33" fmla="*/ 181 h 2271"/>
                <a:gd name="T34" fmla="*/ 421 w 1160"/>
                <a:gd name="T35" fmla="*/ 210 h 2271"/>
                <a:gd name="T36" fmla="*/ 392 w 1160"/>
                <a:gd name="T37" fmla="*/ 238 h 2271"/>
                <a:gd name="T38" fmla="*/ 364 w 1160"/>
                <a:gd name="T39" fmla="*/ 210 h 2271"/>
                <a:gd name="T40" fmla="*/ 392 w 1160"/>
                <a:gd name="T41" fmla="*/ 181 h 2271"/>
                <a:gd name="T42" fmla="*/ 580 w 1160"/>
                <a:gd name="T43" fmla="*/ 2175 h 2271"/>
                <a:gd name="T44" fmla="*/ 466 w 1160"/>
                <a:gd name="T45" fmla="*/ 2067 h 2271"/>
                <a:gd name="T46" fmla="*/ 580 w 1160"/>
                <a:gd name="T47" fmla="*/ 1953 h 2271"/>
                <a:gd name="T48" fmla="*/ 694 w 1160"/>
                <a:gd name="T49" fmla="*/ 2067 h 2271"/>
                <a:gd name="T50" fmla="*/ 580 w 1160"/>
                <a:gd name="T51" fmla="*/ 2175 h 2271"/>
                <a:gd name="T52" fmla="*/ 1069 w 1160"/>
                <a:gd name="T53" fmla="*/ 1874 h 2271"/>
                <a:gd name="T54" fmla="*/ 91 w 1160"/>
                <a:gd name="T55" fmla="*/ 1874 h 2271"/>
                <a:gd name="T56" fmla="*/ 91 w 1160"/>
                <a:gd name="T57" fmla="*/ 397 h 2271"/>
                <a:gd name="T58" fmla="*/ 1069 w 1160"/>
                <a:gd name="T59" fmla="*/ 397 h 2271"/>
                <a:gd name="T60" fmla="*/ 1069 w 1160"/>
                <a:gd name="T61" fmla="*/ 1874 h 2271"/>
                <a:gd name="T62" fmla="*/ 1069 w 1160"/>
                <a:gd name="T63" fmla="*/ 1874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0" h="2271">
                  <a:moveTo>
                    <a:pt x="984" y="0"/>
                  </a:moveTo>
                  <a:cubicBezTo>
                    <a:pt x="176" y="0"/>
                    <a:pt x="176" y="0"/>
                    <a:pt x="176" y="0"/>
                  </a:cubicBezTo>
                  <a:cubicBezTo>
                    <a:pt x="80" y="0"/>
                    <a:pt x="0" y="79"/>
                    <a:pt x="0" y="176"/>
                  </a:cubicBezTo>
                  <a:cubicBezTo>
                    <a:pt x="0" y="2095"/>
                    <a:pt x="0" y="2095"/>
                    <a:pt x="0" y="2095"/>
                  </a:cubicBezTo>
                  <a:cubicBezTo>
                    <a:pt x="0" y="2192"/>
                    <a:pt x="80" y="2271"/>
                    <a:pt x="176" y="2271"/>
                  </a:cubicBezTo>
                  <a:cubicBezTo>
                    <a:pt x="984" y="2271"/>
                    <a:pt x="984" y="2271"/>
                    <a:pt x="984" y="2271"/>
                  </a:cubicBezTo>
                  <a:cubicBezTo>
                    <a:pt x="1080" y="2271"/>
                    <a:pt x="1160" y="2192"/>
                    <a:pt x="1160" y="2095"/>
                  </a:cubicBezTo>
                  <a:cubicBezTo>
                    <a:pt x="1160" y="176"/>
                    <a:pt x="1160" y="176"/>
                    <a:pt x="1160" y="176"/>
                  </a:cubicBezTo>
                  <a:cubicBezTo>
                    <a:pt x="1160" y="79"/>
                    <a:pt x="1080" y="0"/>
                    <a:pt x="984" y="0"/>
                  </a:cubicBezTo>
                  <a:close/>
                  <a:moveTo>
                    <a:pt x="495" y="187"/>
                  </a:moveTo>
                  <a:cubicBezTo>
                    <a:pt x="665" y="187"/>
                    <a:pt x="665" y="187"/>
                    <a:pt x="665" y="187"/>
                  </a:cubicBezTo>
                  <a:cubicBezTo>
                    <a:pt x="682" y="187"/>
                    <a:pt x="694" y="198"/>
                    <a:pt x="694" y="210"/>
                  </a:cubicBezTo>
                  <a:cubicBezTo>
                    <a:pt x="694" y="227"/>
                    <a:pt x="682" y="238"/>
                    <a:pt x="665" y="238"/>
                  </a:cubicBezTo>
                  <a:cubicBezTo>
                    <a:pt x="495" y="238"/>
                    <a:pt x="495" y="238"/>
                    <a:pt x="495" y="238"/>
                  </a:cubicBezTo>
                  <a:cubicBezTo>
                    <a:pt x="478" y="238"/>
                    <a:pt x="466" y="227"/>
                    <a:pt x="466" y="210"/>
                  </a:cubicBezTo>
                  <a:cubicBezTo>
                    <a:pt x="466" y="198"/>
                    <a:pt x="478" y="187"/>
                    <a:pt x="495" y="187"/>
                  </a:cubicBezTo>
                  <a:close/>
                  <a:moveTo>
                    <a:pt x="392" y="181"/>
                  </a:moveTo>
                  <a:cubicBezTo>
                    <a:pt x="404" y="181"/>
                    <a:pt x="421" y="193"/>
                    <a:pt x="421" y="210"/>
                  </a:cubicBezTo>
                  <a:cubicBezTo>
                    <a:pt x="421" y="221"/>
                    <a:pt x="404" y="238"/>
                    <a:pt x="392" y="238"/>
                  </a:cubicBezTo>
                  <a:cubicBezTo>
                    <a:pt x="375" y="238"/>
                    <a:pt x="364" y="221"/>
                    <a:pt x="364" y="210"/>
                  </a:cubicBezTo>
                  <a:cubicBezTo>
                    <a:pt x="364" y="193"/>
                    <a:pt x="375" y="181"/>
                    <a:pt x="392" y="181"/>
                  </a:cubicBezTo>
                  <a:close/>
                  <a:moveTo>
                    <a:pt x="580" y="2175"/>
                  </a:moveTo>
                  <a:cubicBezTo>
                    <a:pt x="517" y="2175"/>
                    <a:pt x="466" y="2123"/>
                    <a:pt x="466" y="2067"/>
                  </a:cubicBezTo>
                  <a:cubicBezTo>
                    <a:pt x="466" y="2004"/>
                    <a:pt x="517" y="1953"/>
                    <a:pt x="580" y="1953"/>
                  </a:cubicBezTo>
                  <a:cubicBezTo>
                    <a:pt x="643" y="1953"/>
                    <a:pt x="694" y="2004"/>
                    <a:pt x="694" y="2067"/>
                  </a:cubicBezTo>
                  <a:cubicBezTo>
                    <a:pt x="694" y="2123"/>
                    <a:pt x="643" y="2175"/>
                    <a:pt x="580" y="2175"/>
                  </a:cubicBezTo>
                  <a:close/>
                  <a:moveTo>
                    <a:pt x="1069" y="1874"/>
                  </a:moveTo>
                  <a:cubicBezTo>
                    <a:pt x="91" y="1874"/>
                    <a:pt x="91" y="1874"/>
                    <a:pt x="91" y="1874"/>
                  </a:cubicBezTo>
                  <a:cubicBezTo>
                    <a:pt x="91" y="397"/>
                    <a:pt x="91" y="397"/>
                    <a:pt x="91" y="397"/>
                  </a:cubicBezTo>
                  <a:cubicBezTo>
                    <a:pt x="1069" y="397"/>
                    <a:pt x="1069" y="397"/>
                    <a:pt x="1069" y="397"/>
                  </a:cubicBezTo>
                  <a:cubicBezTo>
                    <a:pt x="1069" y="1874"/>
                    <a:pt x="1069" y="1874"/>
                    <a:pt x="1069" y="1874"/>
                  </a:cubicBezTo>
                  <a:cubicBezTo>
                    <a:pt x="1069" y="1874"/>
                    <a:pt x="1069" y="1874"/>
                    <a:pt x="1069" y="1874"/>
                  </a:cubicBezTo>
                  <a:close/>
                </a:path>
              </a:pathLst>
            </a:custGeom>
            <a:solidFill>
              <a:srgbClr val="505050">
                <a:lumMod val="50000"/>
              </a:srgbClr>
            </a:solidFill>
            <a:ln>
              <a:noFill/>
            </a:ln>
          </p:spPr>
          <p:txBody>
            <a:bodyPr vert="horz" wrap="square" lIns="89630" tIns="44814" rIns="89630" bIns="44814" numCol="1" anchor="t" anchorCtr="0" compatLnSpc="1">
              <a:prstTxWarp prst="textNoShape">
                <a:avLst/>
              </a:prstTxWarp>
            </a:bodyPr>
            <a:lstStyle/>
            <a:p>
              <a:pPr defTabSz="896214">
                <a:defRPr/>
              </a:pPr>
              <a:endParaRPr lang="en-US" sz="1765" b="1" kern="0">
                <a:solidFill>
                  <a:srgbClr val="505050"/>
                </a:solidFill>
                <a:latin typeface="Segoe UI Semilight"/>
              </a:endParaRPr>
            </a:p>
          </p:txBody>
        </p:sp>
        <p:sp>
          <p:nvSpPr>
            <p:cNvPr id="260" name="Freeform 5">
              <a:extLst>
                <a:ext uri="{FF2B5EF4-FFF2-40B4-BE49-F238E27FC236}">
                  <a16:creationId xmlns:a16="http://schemas.microsoft.com/office/drawing/2014/main" id="{7AA0FA49-1F5F-4C48-9786-DD0FC2994B8C}"/>
                </a:ext>
              </a:extLst>
            </p:cNvPr>
            <p:cNvSpPr>
              <a:spLocks noEditPoints="1"/>
            </p:cNvSpPr>
            <p:nvPr/>
          </p:nvSpPr>
          <p:spPr bwMode="auto">
            <a:xfrm>
              <a:off x="1707913" y="851687"/>
              <a:ext cx="962431" cy="576713"/>
            </a:xfrm>
            <a:custGeom>
              <a:avLst/>
              <a:gdLst>
                <a:gd name="T0" fmla="*/ 2186 w 2572"/>
                <a:gd name="T1" fmla="*/ 0 h 1379"/>
                <a:gd name="T2" fmla="*/ 392 w 2572"/>
                <a:gd name="T3" fmla="*/ 0 h 1379"/>
                <a:gd name="T4" fmla="*/ 328 w 2572"/>
                <a:gd name="T5" fmla="*/ 64 h 1379"/>
                <a:gd name="T6" fmla="*/ 328 w 2572"/>
                <a:gd name="T7" fmla="*/ 1166 h 1379"/>
                <a:gd name="T8" fmla="*/ 392 w 2572"/>
                <a:gd name="T9" fmla="*/ 1231 h 1379"/>
                <a:gd name="T10" fmla="*/ 2186 w 2572"/>
                <a:gd name="T11" fmla="*/ 1231 h 1379"/>
                <a:gd name="T12" fmla="*/ 2250 w 2572"/>
                <a:gd name="T13" fmla="*/ 1166 h 1379"/>
                <a:gd name="T14" fmla="*/ 2250 w 2572"/>
                <a:gd name="T15" fmla="*/ 64 h 1379"/>
                <a:gd name="T16" fmla="*/ 2186 w 2572"/>
                <a:gd name="T17" fmla="*/ 0 h 1379"/>
                <a:gd name="T18" fmla="*/ 2167 w 2572"/>
                <a:gd name="T19" fmla="*/ 1153 h 1379"/>
                <a:gd name="T20" fmla="*/ 412 w 2572"/>
                <a:gd name="T21" fmla="*/ 1153 h 1379"/>
                <a:gd name="T22" fmla="*/ 412 w 2572"/>
                <a:gd name="T23" fmla="*/ 71 h 1379"/>
                <a:gd name="T24" fmla="*/ 2167 w 2572"/>
                <a:gd name="T25" fmla="*/ 71 h 1379"/>
                <a:gd name="T26" fmla="*/ 2167 w 2572"/>
                <a:gd name="T27" fmla="*/ 1153 h 1379"/>
                <a:gd name="T28" fmla="*/ 1466 w 2572"/>
                <a:gd name="T29" fmla="*/ 1276 h 1379"/>
                <a:gd name="T30" fmla="*/ 1466 w 2572"/>
                <a:gd name="T31" fmla="*/ 1289 h 1379"/>
                <a:gd name="T32" fmla="*/ 1440 w 2572"/>
                <a:gd name="T33" fmla="*/ 1308 h 1379"/>
                <a:gd name="T34" fmla="*/ 1138 w 2572"/>
                <a:gd name="T35" fmla="*/ 1308 h 1379"/>
                <a:gd name="T36" fmla="*/ 1112 w 2572"/>
                <a:gd name="T37" fmla="*/ 1289 h 1379"/>
                <a:gd name="T38" fmla="*/ 1112 w 2572"/>
                <a:gd name="T39" fmla="*/ 1276 h 1379"/>
                <a:gd name="T40" fmla="*/ 0 w 2572"/>
                <a:gd name="T41" fmla="*/ 1276 h 1379"/>
                <a:gd name="T42" fmla="*/ 0 w 2572"/>
                <a:gd name="T43" fmla="*/ 1340 h 1379"/>
                <a:gd name="T44" fmla="*/ 84 w 2572"/>
                <a:gd name="T45" fmla="*/ 1379 h 1379"/>
                <a:gd name="T46" fmla="*/ 84 w 2572"/>
                <a:gd name="T47" fmla="*/ 1379 h 1379"/>
                <a:gd name="T48" fmla="*/ 2488 w 2572"/>
                <a:gd name="T49" fmla="*/ 1379 h 1379"/>
                <a:gd name="T50" fmla="*/ 2488 w 2572"/>
                <a:gd name="T51" fmla="*/ 1379 h 1379"/>
                <a:gd name="T52" fmla="*/ 2572 w 2572"/>
                <a:gd name="T53" fmla="*/ 1340 h 1379"/>
                <a:gd name="T54" fmla="*/ 2572 w 2572"/>
                <a:gd name="T55" fmla="*/ 1276 h 1379"/>
                <a:gd name="T56" fmla="*/ 1466 w 2572"/>
                <a:gd name="T57" fmla="*/ 1276 h 1379"/>
                <a:gd name="T58" fmla="*/ 1466 w 2572"/>
                <a:gd name="T59" fmla="*/ 1276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2" h="1379">
                  <a:moveTo>
                    <a:pt x="2186" y="0"/>
                  </a:moveTo>
                  <a:cubicBezTo>
                    <a:pt x="392" y="0"/>
                    <a:pt x="392" y="0"/>
                    <a:pt x="392" y="0"/>
                  </a:cubicBezTo>
                  <a:cubicBezTo>
                    <a:pt x="360" y="0"/>
                    <a:pt x="328" y="26"/>
                    <a:pt x="328" y="64"/>
                  </a:cubicBezTo>
                  <a:cubicBezTo>
                    <a:pt x="328" y="1166"/>
                    <a:pt x="328" y="1166"/>
                    <a:pt x="328" y="1166"/>
                  </a:cubicBezTo>
                  <a:cubicBezTo>
                    <a:pt x="328" y="1205"/>
                    <a:pt x="360" y="1231"/>
                    <a:pt x="392" y="1231"/>
                  </a:cubicBezTo>
                  <a:cubicBezTo>
                    <a:pt x="2186" y="1231"/>
                    <a:pt x="2186" y="1231"/>
                    <a:pt x="2186" y="1231"/>
                  </a:cubicBezTo>
                  <a:cubicBezTo>
                    <a:pt x="2225" y="1231"/>
                    <a:pt x="2250" y="1205"/>
                    <a:pt x="2250" y="1166"/>
                  </a:cubicBezTo>
                  <a:cubicBezTo>
                    <a:pt x="2250" y="64"/>
                    <a:pt x="2250" y="64"/>
                    <a:pt x="2250" y="64"/>
                  </a:cubicBezTo>
                  <a:cubicBezTo>
                    <a:pt x="2250" y="26"/>
                    <a:pt x="2225" y="0"/>
                    <a:pt x="2186" y="0"/>
                  </a:cubicBezTo>
                  <a:close/>
                  <a:moveTo>
                    <a:pt x="2167" y="1153"/>
                  </a:moveTo>
                  <a:cubicBezTo>
                    <a:pt x="412" y="1153"/>
                    <a:pt x="412" y="1153"/>
                    <a:pt x="412" y="1153"/>
                  </a:cubicBezTo>
                  <a:cubicBezTo>
                    <a:pt x="412" y="71"/>
                    <a:pt x="412" y="71"/>
                    <a:pt x="412" y="71"/>
                  </a:cubicBezTo>
                  <a:cubicBezTo>
                    <a:pt x="2167" y="71"/>
                    <a:pt x="2167" y="71"/>
                    <a:pt x="2167" y="71"/>
                  </a:cubicBezTo>
                  <a:cubicBezTo>
                    <a:pt x="2167" y="1153"/>
                    <a:pt x="2167" y="1153"/>
                    <a:pt x="2167" y="1153"/>
                  </a:cubicBezTo>
                  <a:close/>
                  <a:moveTo>
                    <a:pt x="1466" y="1276"/>
                  </a:moveTo>
                  <a:cubicBezTo>
                    <a:pt x="1466" y="1289"/>
                    <a:pt x="1466" y="1289"/>
                    <a:pt x="1466" y="1289"/>
                  </a:cubicBezTo>
                  <a:cubicBezTo>
                    <a:pt x="1466" y="1302"/>
                    <a:pt x="1453" y="1308"/>
                    <a:pt x="1440" y="1308"/>
                  </a:cubicBezTo>
                  <a:cubicBezTo>
                    <a:pt x="1138" y="1308"/>
                    <a:pt x="1138" y="1308"/>
                    <a:pt x="1138" y="1308"/>
                  </a:cubicBezTo>
                  <a:cubicBezTo>
                    <a:pt x="1125" y="1308"/>
                    <a:pt x="1112" y="1302"/>
                    <a:pt x="1112" y="1289"/>
                  </a:cubicBezTo>
                  <a:cubicBezTo>
                    <a:pt x="1112" y="1276"/>
                    <a:pt x="1112" y="1276"/>
                    <a:pt x="1112" y="1276"/>
                  </a:cubicBezTo>
                  <a:cubicBezTo>
                    <a:pt x="0" y="1276"/>
                    <a:pt x="0" y="1276"/>
                    <a:pt x="0" y="1276"/>
                  </a:cubicBezTo>
                  <a:cubicBezTo>
                    <a:pt x="0" y="1340"/>
                    <a:pt x="0" y="1340"/>
                    <a:pt x="0" y="1340"/>
                  </a:cubicBezTo>
                  <a:cubicBezTo>
                    <a:pt x="0" y="1340"/>
                    <a:pt x="58" y="1379"/>
                    <a:pt x="84" y="1379"/>
                  </a:cubicBezTo>
                  <a:cubicBezTo>
                    <a:pt x="84" y="1379"/>
                    <a:pt x="84" y="1379"/>
                    <a:pt x="84" y="1379"/>
                  </a:cubicBezTo>
                  <a:cubicBezTo>
                    <a:pt x="2488" y="1379"/>
                    <a:pt x="2488" y="1379"/>
                    <a:pt x="2488" y="1379"/>
                  </a:cubicBezTo>
                  <a:cubicBezTo>
                    <a:pt x="2488" y="1379"/>
                    <a:pt x="2488" y="1379"/>
                    <a:pt x="2488" y="1379"/>
                  </a:cubicBezTo>
                  <a:cubicBezTo>
                    <a:pt x="2514" y="1379"/>
                    <a:pt x="2572" y="1340"/>
                    <a:pt x="2572" y="1340"/>
                  </a:cubicBezTo>
                  <a:cubicBezTo>
                    <a:pt x="2572" y="1276"/>
                    <a:pt x="2572" y="1276"/>
                    <a:pt x="2572" y="1276"/>
                  </a:cubicBezTo>
                  <a:cubicBezTo>
                    <a:pt x="1466" y="1276"/>
                    <a:pt x="1466" y="1276"/>
                    <a:pt x="1466" y="1276"/>
                  </a:cubicBezTo>
                  <a:cubicBezTo>
                    <a:pt x="1466" y="1276"/>
                    <a:pt x="1466" y="1276"/>
                    <a:pt x="1466" y="127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b="1" kern="0">
                <a:solidFill>
                  <a:srgbClr val="505050"/>
                </a:solidFill>
                <a:latin typeface="Segoe UI Semilight"/>
              </a:endParaRPr>
            </a:p>
          </p:txBody>
        </p:sp>
        <p:sp>
          <p:nvSpPr>
            <p:cNvPr id="261" name="Freeform 5">
              <a:extLst>
                <a:ext uri="{FF2B5EF4-FFF2-40B4-BE49-F238E27FC236}">
                  <a16:creationId xmlns:a16="http://schemas.microsoft.com/office/drawing/2014/main" id="{B00A52D6-B8D1-4778-9EE1-C818107F0AEA}"/>
                </a:ext>
              </a:extLst>
            </p:cNvPr>
            <p:cNvSpPr>
              <a:spLocks noEditPoints="1"/>
            </p:cNvSpPr>
            <p:nvPr/>
          </p:nvSpPr>
          <p:spPr bwMode="auto">
            <a:xfrm rot="5400000">
              <a:off x="2594638" y="1086792"/>
              <a:ext cx="854015" cy="586346"/>
            </a:xfrm>
            <a:custGeom>
              <a:avLst/>
              <a:gdLst>
                <a:gd name="T0" fmla="*/ 2084 w 2153"/>
                <a:gd name="T1" fmla="*/ 0 h 1514"/>
                <a:gd name="T2" fmla="*/ 69 w 2153"/>
                <a:gd name="T3" fmla="*/ 0 h 1514"/>
                <a:gd name="T4" fmla="*/ 0 w 2153"/>
                <a:gd name="T5" fmla="*/ 69 h 1514"/>
                <a:gd name="T6" fmla="*/ 0 w 2153"/>
                <a:gd name="T7" fmla="*/ 1445 h 1514"/>
                <a:gd name="T8" fmla="*/ 69 w 2153"/>
                <a:gd name="T9" fmla="*/ 1514 h 1514"/>
                <a:gd name="T10" fmla="*/ 2084 w 2153"/>
                <a:gd name="T11" fmla="*/ 1514 h 1514"/>
                <a:gd name="T12" fmla="*/ 2153 w 2153"/>
                <a:gd name="T13" fmla="*/ 1445 h 1514"/>
                <a:gd name="T14" fmla="*/ 2153 w 2153"/>
                <a:gd name="T15" fmla="*/ 69 h 1514"/>
                <a:gd name="T16" fmla="*/ 2084 w 2153"/>
                <a:gd name="T17" fmla="*/ 0 h 1514"/>
                <a:gd name="T18" fmla="*/ 2031 w 2153"/>
                <a:gd name="T19" fmla="*/ 1336 h 1514"/>
                <a:gd name="T20" fmla="*/ 1970 w 2153"/>
                <a:gd name="T21" fmla="*/ 1393 h 1514"/>
                <a:gd name="T22" fmla="*/ 183 w 2153"/>
                <a:gd name="T23" fmla="*/ 1393 h 1514"/>
                <a:gd name="T24" fmla="*/ 122 w 2153"/>
                <a:gd name="T25" fmla="*/ 1336 h 1514"/>
                <a:gd name="T26" fmla="*/ 122 w 2153"/>
                <a:gd name="T27" fmla="*/ 182 h 1514"/>
                <a:gd name="T28" fmla="*/ 183 w 2153"/>
                <a:gd name="T29" fmla="*/ 121 h 1514"/>
                <a:gd name="T30" fmla="*/ 1970 w 2153"/>
                <a:gd name="T31" fmla="*/ 121 h 1514"/>
                <a:gd name="T32" fmla="*/ 2031 w 2153"/>
                <a:gd name="T33" fmla="*/ 182 h 1514"/>
                <a:gd name="T34" fmla="*/ 2031 w 2153"/>
                <a:gd name="T35" fmla="*/ 1336 h 1514"/>
                <a:gd name="T36" fmla="*/ 2031 w 2153"/>
                <a:gd name="T37" fmla="*/ 1336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53" h="1514">
                  <a:moveTo>
                    <a:pt x="2084" y="0"/>
                  </a:moveTo>
                  <a:cubicBezTo>
                    <a:pt x="69" y="0"/>
                    <a:pt x="69" y="0"/>
                    <a:pt x="69" y="0"/>
                  </a:cubicBezTo>
                  <a:cubicBezTo>
                    <a:pt x="29" y="0"/>
                    <a:pt x="0" y="32"/>
                    <a:pt x="0" y="69"/>
                  </a:cubicBezTo>
                  <a:cubicBezTo>
                    <a:pt x="0" y="1445"/>
                    <a:pt x="0" y="1445"/>
                    <a:pt x="0" y="1445"/>
                  </a:cubicBezTo>
                  <a:cubicBezTo>
                    <a:pt x="0" y="1486"/>
                    <a:pt x="29" y="1514"/>
                    <a:pt x="69" y="1514"/>
                  </a:cubicBezTo>
                  <a:cubicBezTo>
                    <a:pt x="2084" y="1514"/>
                    <a:pt x="2084" y="1514"/>
                    <a:pt x="2084" y="1514"/>
                  </a:cubicBezTo>
                  <a:cubicBezTo>
                    <a:pt x="2124" y="1514"/>
                    <a:pt x="2153" y="1486"/>
                    <a:pt x="2153" y="1445"/>
                  </a:cubicBezTo>
                  <a:cubicBezTo>
                    <a:pt x="2153" y="69"/>
                    <a:pt x="2153" y="69"/>
                    <a:pt x="2153" y="69"/>
                  </a:cubicBezTo>
                  <a:cubicBezTo>
                    <a:pt x="2153" y="32"/>
                    <a:pt x="2124" y="0"/>
                    <a:pt x="2084" y="0"/>
                  </a:cubicBezTo>
                  <a:close/>
                  <a:moveTo>
                    <a:pt x="2031" y="1336"/>
                  </a:moveTo>
                  <a:cubicBezTo>
                    <a:pt x="2031" y="1368"/>
                    <a:pt x="2003" y="1393"/>
                    <a:pt x="1970" y="1393"/>
                  </a:cubicBezTo>
                  <a:cubicBezTo>
                    <a:pt x="183" y="1393"/>
                    <a:pt x="183" y="1393"/>
                    <a:pt x="183" y="1393"/>
                  </a:cubicBezTo>
                  <a:cubicBezTo>
                    <a:pt x="150" y="1393"/>
                    <a:pt x="122" y="1368"/>
                    <a:pt x="122" y="1336"/>
                  </a:cubicBezTo>
                  <a:cubicBezTo>
                    <a:pt x="122" y="182"/>
                    <a:pt x="122" y="182"/>
                    <a:pt x="122" y="182"/>
                  </a:cubicBezTo>
                  <a:cubicBezTo>
                    <a:pt x="122" y="150"/>
                    <a:pt x="150" y="121"/>
                    <a:pt x="183" y="121"/>
                  </a:cubicBezTo>
                  <a:cubicBezTo>
                    <a:pt x="1970" y="121"/>
                    <a:pt x="1970" y="121"/>
                    <a:pt x="1970" y="121"/>
                  </a:cubicBezTo>
                  <a:cubicBezTo>
                    <a:pt x="2003" y="121"/>
                    <a:pt x="2031" y="150"/>
                    <a:pt x="2031" y="182"/>
                  </a:cubicBezTo>
                  <a:cubicBezTo>
                    <a:pt x="2031" y="1336"/>
                    <a:pt x="2031" y="1336"/>
                    <a:pt x="2031" y="1336"/>
                  </a:cubicBezTo>
                  <a:cubicBezTo>
                    <a:pt x="2031" y="1336"/>
                    <a:pt x="2031" y="1336"/>
                    <a:pt x="2031" y="1336"/>
                  </a:cubicBezTo>
                  <a:close/>
                </a:path>
              </a:pathLst>
            </a:custGeom>
            <a:solidFill>
              <a:srgbClr val="505050">
                <a:lumMod val="50000"/>
              </a:srgbClr>
            </a:solidFill>
            <a:ln>
              <a:noFill/>
            </a:ln>
          </p:spPr>
          <p:txBody>
            <a:bodyPr vert="horz" wrap="square" lIns="89630" tIns="44814" rIns="89630" bIns="44814" numCol="1" anchor="t" anchorCtr="0" compatLnSpc="1">
              <a:prstTxWarp prst="textNoShape">
                <a:avLst/>
              </a:prstTxWarp>
            </a:bodyPr>
            <a:lstStyle/>
            <a:p>
              <a:pPr defTabSz="896214">
                <a:defRPr/>
              </a:pPr>
              <a:endParaRPr lang="en-US" sz="1765" b="1" kern="0">
                <a:solidFill>
                  <a:srgbClr val="505050"/>
                </a:solidFill>
                <a:latin typeface="Segoe UI Semilight"/>
              </a:endParaRPr>
            </a:p>
          </p:txBody>
        </p:sp>
        <p:cxnSp>
          <p:nvCxnSpPr>
            <p:cNvPr id="262" name="Straight Arrow Connector 261">
              <a:extLst>
                <a:ext uri="{FF2B5EF4-FFF2-40B4-BE49-F238E27FC236}">
                  <a16:creationId xmlns:a16="http://schemas.microsoft.com/office/drawing/2014/main" id="{FD18C66C-CB46-488B-923A-EB52DCEDC30D}"/>
                </a:ext>
              </a:extLst>
            </p:cNvPr>
            <p:cNvCxnSpPr>
              <a:stCxn id="258" idx="3"/>
            </p:cNvCxnSpPr>
            <p:nvPr/>
          </p:nvCxnSpPr>
          <p:spPr>
            <a:xfrm flipV="1">
              <a:off x="1395759" y="1609308"/>
              <a:ext cx="423273" cy="746"/>
            </a:xfrm>
            <a:prstGeom prst="straightConnector1">
              <a:avLst/>
            </a:prstGeom>
            <a:noFill/>
            <a:ln w="38100" cap="rnd" cmpd="sng" algn="ctr">
              <a:solidFill>
                <a:srgbClr val="7FBA00"/>
              </a:solidFill>
              <a:prstDash val="sysDot"/>
              <a:headEnd type="none" w="med" len="med"/>
              <a:tailEnd type="triangle" w="med" len="med"/>
            </a:ln>
            <a:effectLst/>
          </p:spPr>
        </p:cxnSp>
      </p:grpSp>
      <p:sp>
        <p:nvSpPr>
          <p:cNvPr id="267" name="Isosceles Triangle 266">
            <a:extLst>
              <a:ext uri="{FF2B5EF4-FFF2-40B4-BE49-F238E27FC236}">
                <a16:creationId xmlns:a16="http://schemas.microsoft.com/office/drawing/2014/main" id="{9DA5D1D5-6042-44EF-A7CE-2B2C9BC6FA58}"/>
              </a:ext>
            </a:extLst>
          </p:cNvPr>
          <p:cNvSpPr/>
          <p:nvPr/>
        </p:nvSpPr>
        <p:spPr>
          <a:xfrm>
            <a:off x="8362123" y="5193852"/>
            <a:ext cx="1083749" cy="770966"/>
          </a:xfrm>
          <a:prstGeom prst="triangle">
            <a:avLst/>
          </a:prstGeom>
          <a:solidFill>
            <a:schemeClr val="accent3"/>
          </a:solidFill>
          <a:ln w="9525" cap="flat" cmpd="sng" algn="ctr">
            <a:noFill/>
            <a:prstDash val="solid"/>
            <a:headEnd type="none" w="med" len="med"/>
            <a:tailEnd type="none" w="med" len="med"/>
          </a:ln>
          <a:effectLst/>
        </p:spPr>
        <p:txBody>
          <a:bodyPr vert="horz" wrap="square" lIns="91410" tIns="45705" rIns="91410" bIns="45705" numCol="1" rtlCol="0" anchor="b" anchorCtr="0" compatLnSpc="1">
            <a:prstTxWarp prst="textNoShape">
              <a:avLst/>
            </a:prstTxWarp>
          </a:bodyPr>
          <a:lstStyle/>
          <a:p>
            <a:pPr algn="ctr" defTabSz="896043">
              <a:defRPr/>
            </a:pPr>
            <a:endParaRPr lang="en-US" sz="1175" b="1" kern="0" spc="-100">
              <a:gradFill>
                <a:gsLst>
                  <a:gs pos="86726">
                    <a:srgbClr val="FFFFFF"/>
                  </a:gs>
                  <a:gs pos="52000">
                    <a:srgbClr val="FFFFFF"/>
                  </a:gs>
                </a:gsLst>
                <a:lin ang="5400000" scaled="0"/>
              </a:gradFill>
              <a:latin typeface="Segoe UI"/>
            </a:endParaRPr>
          </a:p>
        </p:txBody>
      </p:sp>
      <p:cxnSp>
        <p:nvCxnSpPr>
          <p:cNvPr id="268" name="Straight Arrow Connector 267">
            <a:extLst>
              <a:ext uri="{FF2B5EF4-FFF2-40B4-BE49-F238E27FC236}">
                <a16:creationId xmlns:a16="http://schemas.microsoft.com/office/drawing/2014/main" id="{E27367D5-CC61-40B1-A6A1-64471A111FEB}"/>
              </a:ext>
            </a:extLst>
          </p:cNvPr>
          <p:cNvCxnSpPr>
            <a:cxnSpLocks/>
          </p:cNvCxnSpPr>
          <p:nvPr/>
        </p:nvCxnSpPr>
        <p:spPr>
          <a:xfrm flipV="1">
            <a:off x="9114947" y="4513423"/>
            <a:ext cx="0" cy="782477"/>
          </a:xfrm>
          <a:prstGeom prst="straightConnector1">
            <a:avLst/>
          </a:prstGeom>
          <a:noFill/>
          <a:ln w="38100" cap="rnd" cmpd="sng" algn="ctr">
            <a:solidFill>
              <a:srgbClr val="717171"/>
            </a:solidFill>
            <a:prstDash val="sysDot"/>
            <a:headEnd type="none" w="med" len="med"/>
            <a:tailEnd type="triangle" w="med" len="med"/>
          </a:ln>
          <a:effectLst/>
        </p:spPr>
      </p:cxnSp>
      <p:cxnSp>
        <p:nvCxnSpPr>
          <p:cNvPr id="269" name="Straight Arrow Connector 268">
            <a:extLst>
              <a:ext uri="{FF2B5EF4-FFF2-40B4-BE49-F238E27FC236}">
                <a16:creationId xmlns:a16="http://schemas.microsoft.com/office/drawing/2014/main" id="{BC8F1A57-DB5D-41DB-9C03-9036D8929A67}"/>
              </a:ext>
            </a:extLst>
          </p:cNvPr>
          <p:cNvCxnSpPr>
            <a:cxnSpLocks/>
          </p:cNvCxnSpPr>
          <p:nvPr/>
        </p:nvCxnSpPr>
        <p:spPr>
          <a:xfrm>
            <a:off x="8620051" y="4513425"/>
            <a:ext cx="19125" cy="839311"/>
          </a:xfrm>
          <a:prstGeom prst="straightConnector1">
            <a:avLst/>
          </a:prstGeom>
          <a:noFill/>
          <a:ln w="38100" cap="rnd" cmpd="sng" algn="ctr">
            <a:solidFill>
              <a:srgbClr val="7FBA00"/>
            </a:solidFill>
            <a:prstDash val="sysDot"/>
            <a:headEnd type="none" w="med" len="med"/>
            <a:tailEnd type="triangle" w="med" len="med"/>
          </a:ln>
          <a:effectLst/>
        </p:spPr>
      </p:cxnSp>
      <p:sp>
        <p:nvSpPr>
          <p:cNvPr id="270" name="TextBox 269">
            <a:extLst>
              <a:ext uri="{FF2B5EF4-FFF2-40B4-BE49-F238E27FC236}">
                <a16:creationId xmlns:a16="http://schemas.microsoft.com/office/drawing/2014/main" id="{45EE6DA3-5902-4A7B-90D8-66E79E5BDB91}"/>
              </a:ext>
            </a:extLst>
          </p:cNvPr>
          <p:cNvSpPr txBox="1"/>
          <p:nvPr/>
        </p:nvSpPr>
        <p:spPr>
          <a:xfrm>
            <a:off x="8323518" y="5408843"/>
            <a:ext cx="1136188" cy="645561"/>
          </a:xfrm>
          <a:prstGeom prst="rect">
            <a:avLst/>
          </a:prstGeom>
          <a:noFill/>
        </p:spPr>
        <p:txBody>
          <a:bodyPr wrap="square" lIns="175736" tIns="140589" rIns="175736" bIns="140589" rtlCol="0">
            <a:spAutoFit/>
          </a:bodyPr>
          <a:lstStyle/>
          <a:p>
            <a:pPr algn="ctr" defTabSz="896043">
              <a:defRPr/>
            </a:pPr>
            <a:r>
              <a:rPr lang="en-US" sz="1175" kern="0" spc="-100">
                <a:gradFill>
                  <a:gsLst>
                    <a:gs pos="86726">
                      <a:srgbClr val="FFFFFF"/>
                    </a:gs>
                    <a:gs pos="52000">
                      <a:srgbClr val="FFFFFF"/>
                    </a:gs>
                  </a:gsLst>
                  <a:lin ang="5400000" scaled="0"/>
                </a:gradFill>
                <a:latin typeface="Segoe UI" panose="020B0502040204020203" pitchFamily="34" charset="0"/>
                <a:cs typeface="Segoe UI" panose="020B0502040204020203" pitchFamily="34" charset="0"/>
              </a:rPr>
              <a:t>User  Directory</a:t>
            </a:r>
          </a:p>
        </p:txBody>
      </p:sp>
      <p:cxnSp>
        <p:nvCxnSpPr>
          <p:cNvPr id="273" name="Straight Arrow Connector 272">
            <a:extLst>
              <a:ext uri="{FF2B5EF4-FFF2-40B4-BE49-F238E27FC236}">
                <a16:creationId xmlns:a16="http://schemas.microsoft.com/office/drawing/2014/main" id="{B96438CA-CEE5-4453-A42D-3DCA857BD608}"/>
              </a:ext>
            </a:extLst>
          </p:cNvPr>
          <p:cNvCxnSpPr>
            <a:cxnSpLocks/>
          </p:cNvCxnSpPr>
          <p:nvPr/>
        </p:nvCxnSpPr>
        <p:spPr>
          <a:xfrm flipH="1">
            <a:off x="3069527" y="2655558"/>
            <a:ext cx="1616541" cy="0"/>
          </a:xfrm>
          <a:prstGeom prst="straightConnector1">
            <a:avLst/>
          </a:prstGeom>
          <a:noFill/>
          <a:ln w="38100" cap="rnd" cmpd="sng" algn="ctr">
            <a:solidFill>
              <a:srgbClr val="969696">
                <a:lumMod val="75000"/>
              </a:srgbClr>
            </a:solidFill>
            <a:prstDash val="sysDot"/>
            <a:headEnd type="none" w="med" len="med"/>
            <a:tailEnd type="triangle" w="med" len="med"/>
          </a:ln>
          <a:effectLst/>
        </p:spPr>
      </p:cxnSp>
      <p:cxnSp>
        <p:nvCxnSpPr>
          <p:cNvPr id="274" name="Straight Arrow Connector 273">
            <a:extLst>
              <a:ext uri="{FF2B5EF4-FFF2-40B4-BE49-F238E27FC236}">
                <a16:creationId xmlns:a16="http://schemas.microsoft.com/office/drawing/2014/main" id="{DBC00078-F597-438A-82C0-7997F008C2D0}"/>
              </a:ext>
            </a:extLst>
          </p:cNvPr>
          <p:cNvCxnSpPr>
            <a:cxnSpLocks/>
          </p:cNvCxnSpPr>
          <p:nvPr/>
        </p:nvCxnSpPr>
        <p:spPr>
          <a:xfrm>
            <a:off x="2342765" y="2839784"/>
            <a:ext cx="0" cy="352685"/>
          </a:xfrm>
          <a:prstGeom prst="straightConnector1">
            <a:avLst/>
          </a:prstGeom>
          <a:noFill/>
          <a:ln w="38100" cap="rnd" cmpd="sng" algn="ctr">
            <a:solidFill>
              <a:srgbClr val="7FBA00"/>
            </a:solidFill>
            <a:prstDash val="sysDot"/>
            <a:headEnd type="none" w="med" len="med"/>
            <a:tailEnd type="triangle" w="med" len="med"/>
          </a:ln>
          <a:effectLst/>
        </p:spPr>
      </p:cxnSp>
      <p:grpSp>
        <p:nvGrpSpPr>
          <p:cNvPr id="275" name="Group 274">
            <a:extLst>
              <a:ext uri="{FF2B5EF4-FFF2-40B4-BE49-F238E27FC236}">
                <a16:creationId xmlns:a16="http://schemas.microsoft.com/office/drawing/2014/main" id="{02CFFF86-DB81-4804-B485-44E7C8189017}"/>
              </a:ext>
            </a:extLst>
          </p:cNvPr>
          <p:cNvGrpSpPr/>
          <p:nvPr/>
        </p:nvGrpSpPr>
        <p:grpSpPr>
          <a:xfrm>
            <a:off x="4860643" y="2146952"/>
            <a:ext cx="440031" cy="506829"/>
            <a:chOff x="7216377" y="397389"/>
            <a:chExt cx="448919" cy="517065"/>
          </a:xfrm>
        </p:grpSpPr>
        <p:sp>
          <p:nvSpPr>
            <p:cNvPr id="276" name="Hexagon 275">
              <a:extLst>
                <a:ext uri="{FF2B5EF4-FFF2-40B4-BE49-F238E27FC236}">
                  <a16:creationId xmlns:a16="http://schemas.microsoft.com/office/drawing/2014/main" id="{81AA630F-9C90-49F4-91FA-6662AB7C3B66}"/>
                </a:ext>
              </a:extLst>
            </p:cNvPr>
            <p:cNvSpPr>
              <a:spLocks noChangeAspect="1"/>
            </p:cNvSpPr>
            <p:nvPr/>
          </p:nvSpPr>
          <p:spPr bwMode="auto">
            <a:xfrm rot="19780699">
              <a:off x="7264786" y="488888"/>
              <a:ext cx="394633" cy="340201"/>
            </a:xfrm>
            <a:prstGeom prst="hexagon">
              <a:avLst>
                <a:gd name="adj" fmla="val 28905"/>
                <a:gd name="vf" fmla="val 115470"/>
              </a:avLst>
            </a:prstGeom>
            <a:solidFill>
              <a:srgbClr val="FF8C00"/>
            </a:solidFill>
            <a:ln w="9525" cap="flat" cmpd="sng" algn="ctr">
              <a:noFill/>
              <a:prstDash val="solid"/>
              <a:headEnd type="none" w="med" len="med"/>
              <a:tailEnd type="none" w="med" len="med"/>
            </a:ln>
            <a:effectLst/>
          </p:spPr>
          <p:txBody>
            <a:bodyPr vert="horz" wrap="square" lIns="89626" tIns="44812" rIns="89626" bIns="44812" numCol="1" rtlCol="0" anchor="ctr" anchorCtr="0" compatLnSpc="1">
              <a:prstTxWarp prst="textNoShape">
                <a:avLst/>
              </a:prstTxWarp>
            </a:bodyPr>
            <a:lstStyle/>
            <a:p>
              <a:pPr algn="ctr" defTabSz="895919" fontAlgn="base">
                <a:spcBef>
                  <a:spcPct val="0"/>
                </a:spcBef>
                <a:spcAft>
                  <a:spcPct val="0"/>
                </a:spcAft>
                <a:defRPr/>
              </a:pPr>
              <a:endParaRPr lang="en-US" sz="2157" b="1" kern="0">
                <a:gradFill>
                  <a:gsLst>
                    <a:gs pos="0">
                      <a:srgbClr val="FFFFFF"/>
                    </a:gs>
                    <a:gs pos="100000">
                      <a:srgbClr val="FFFFFF"/>
                    </a:gs>
                  </a:gsLst>
                  <a:lin ang="5400000" scaled="0"/>
                </a:gradFill>
                <a:latin typeface="Segoe UI"/>
              </a:endParaRPr>
            </a:p>
          </p:txBody>
        </p:sp>
        <p:sp>
          <p:nvSpPr>
            <p:cNvPr id="277" name="TextBox 276">
              <a:extLst>
                <a:ext uri="{FF2B5EF4-FFF2-40B4-BE49-F238E27FC236}">
                  <a16:creationId xmlns:a16="http://schemas.microsoft.com/office/drawing/2014/main" id="{C6BC62E8-168C-4178-BF35-DBDE0496FDB1}"/>
                </a:ext>
              </a:extLst>
            </p:cNvPr>
            <p:cNvSpPr txBox="1"/>
            <p:nvPr/>
          </p:nvSpPr>
          <p:spPr>
            <a:xfrm>
              <a:off x="7216377" y="397389"/>
              <a:ext cx="448919" cy="517065"/>
            </a:xfrm>
            <a:prstGeom prst="rect">
              <a:avLst/>
            </a:prstGeom>
            <a:noFill/>
          </p:spPr>
          <p:txBody>
            <a:bodyPr wrap="square" lIns="179259" tIns="143407" rIns="179259" bIns="143407" rtlCol="0">
              <a:spAutoFit/>
            </a:bodyPr>
            <a:lstStyle/>
            <a:p>
              <a:pPr defTabSz="913957">
                <a:lnSpc>
                  <a:spcPct val="90000"/>
                </a:lnSpc>
                <a:defRPr/>
              </a:pPr>
              <a:r>
                <a:rPr lang="fr-FR" sz="1567" b="1" kern="0" spc="-100">
                  <a:gradFill>
                    <a:gsLst>
                      <a:gs pos="86726">
                        <a:srgbClr val="FFFFFF"/>
                      </a:gs>
                      <a:gs pos="52000">
                        <a:srgbClr val="FFFFFF"/>
                      </a:gs>
                    </a:gsLst>
                    <a:lin ang="5400000" scaled="0"/>
                  </a:gradFill>
                  <a:latin typeface="Segoe UI Semilight"/>
                </a:rPr>
                <a:t>C</a:t>
              </a:r>
            </a:p>
          </p:txBody>
        </p:sp>
      </p:grpSp>
      <p:cxnSp>
        <p:nvCxnSpPr>
          <p:cNvPr id="278" name="Straight Arrow Connector 277">
            <a:extLst>
              <a:ext uri="{FF2B5EF4-FFF2-40B4-BE49-F238E27FC236}">
                <a16:creationId xmlns:a16="http://schemas.microsoft.com/office/drawing/2014/main" id="{6A20F443-16E7-494E-AAB3-E075763ABF81}"/>
              </a:ext>
            </a:extLst>
          </p:cNvPr>
          <p:cNvCxnSpPr>
            <a:cxnSpLocks/>
          </p:cNvCxnSpPr>
          <p:nvPr/>
        </p:nvCxnSpPr>
        <p:spPr>
          <a:xfrm flipV="1">
            <a:off x="2806524" y="2814784"/>
            <a:ext cx="0" cy="586540"/>
          </a:xfrm>
          <a:prstGeom prst="straightConnector1">
            <a:avLst/>
          </a:prstGeom>
          <a:noFill/>
          <a:ln w="38100" cap="rnd" cmpd="sng" algn="ctr">
            <a:solidFill>
              <a:srgbClr val="969696">
                <a:lumMod val="75000"/>
              </a:srgbClr>
            </a:solidFill>
            <a:prstDash val="sysDot"/>
            <a:headEnd type="none" w="med" len="med"/>
            <a:tailEnd type="triangle" w="med" len="med"/>
          </a:ln>
          <a:effectLst/>
        </p:spPr>
      </p:cxnSp>
      <p:grpSp>
        <p:nvGrpSpPr>
          <p:cNvPr id="279" name="Group 278">
            <a:extLst>
              <a:ext uri="{FF2B5EF4-FFF2-40B4-BE49-F238E27FC236}">
                <a16:creationId xmlns:a16="http://schemas.microsoft.com/office/drawing/2014/main" id="{A31FA2CD-56C4-4C10-BB1B-00CF967D5B4F}"/>
              </a:ext>
            </a:extLst>
          </p:cNvPr>
          <p:cNvGrpSpPr/>
          <p:nvPr/>
        </p:nvGrpSpPr>
        <p:grpSpPr>
          <a:xfrm>
            <a:off x="2136458" y="3522651"/>
            <a:ext cx="812336" cy="351016"/>
            <a:chOff x="1965021" y="3551333"/>
            <a:chExt cx="812336" cy="351016"/>
          </a:xfrm>
        </p:grpSpPr>
        <p:sp>
          <p:nvSpPr>
            <p:cNvPr id="280" name="Rectangle 279">
              <a:extLst>
                <a:ext uri="{FF2B5EF4-FFF2-40B4-BE49-F238E27FC236}">
                  <a16:creationId xmlns:a16="http://schemas.microsoft.com/office/drawing/2014/main" id="{CDC5AE6D-0C80-4121-A948-25EC3A2DD97F}"/>
                </a:ext>
              </a:extLst>
            </p:cNvPr>
            <p:cNvSpPr/>
            <p:nvPr/>
          </p:nvSpPr>
          <p:spPr bwMode="auto">
            <a:xfrm>
              <a:off x="1965021" y="3551333"/>
              <a:ext cx="812336" cy="351016"/>
            </a:xfrm>
            <a:prstGeom prst="rect">
              <a:avLst/>
            </a:prstGeom>
            <a:solidFill>
              <a:srgbClr val="EFEFEF"/>
            </a:solidFill>
            <a:ln w="12700" cap="flat" cmpd="sng" algn="ctr">
              <a:solidFill>
                <a:srgbClr val="00188F"/>
              </a:solidFill>
              <a:prstDash val="sysDot"/>
              <a:headEnd type="none" w="med" len="med"/>
              <a:tailEnd type="none" w="med" len="med"/>
            </a:ln>
            <a:effectLst/>
          </p:spPr>
          <p:txBody>
            <a:bodyPr rot="0" spcFirstLastPara="0" vertOverflow="overflow" horzOverflow="overflow" vert="horz" wrap="square" lIns="179259" tIns="70575" rIns="179259" bIns="143407" numCol="1" spcCol="0" rtlCol="0" fromWordArt="0" anchor="t" anchorCtr="0" forceAA="0" compatLnSpc="1">
              <a:prstTxWarp prst="textNoShape">
                <a:avLst/>
              </a:prstTxWarp>
              <a:noAutofit/>
            </a:bodyPr>
            <a:lstStyle/>
            <a:p>
              <a:pPr defTabSz="895919" fontAlgn="base">
                <a:spcAft>
                  <a:spcPct val="0"/>
                </a:spcAft>
                <a:defRPr/>
              </a:pPr>
              <a:r>
                <a:rPr lang="en-US" sz="1077" b="1" kern="0" spc="-88">
                  <a:solidFill>
                    <a:schemeClr val="tx1">
                      <a:lumMod val="60000"/>
                      <a:lumOff val="40000"/>
                    </a:schemeClr>
                  </a:solidFill>
                  <a:latin typeface="Segoe UI"/>
                </a:rPr>
                <a:t>policy</a:t>
              </a:r>
            </a:p>
          </p:txBody>
        </p:sp>
        <p:pic>
          <p:nvPicPr>
            <p:cNvPr id="281" name="Picture 280" descr="sprockets.png">
              <a:extLst>
                <a:ext uri="{FF2B5EF4-FFF2-40B4-BE49-F238E27FC236}">
                  <a16:creationId xmlns:a16="http://schemas.microsoft.com/office/drawing/2014/main" id="{90EF0CA0-1203-44E5-8CEE-2026FFAE93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366" y="3672815"/>
              <a:ext cx="266097" cy="222879"/>
            </a:xfrm>
            <a:prstGeom prst="rect">
              <a:avLst/>
            </a:prstGeom>
            <a:solidFill>
              <a:srgbClr val="EFEFEF"/>
            </a:solidFill>
            <a:ln>
              <a:noFill/>
            </a:ln>
          </p:spPr>
        </p:pic>
      </p:grpSp>
      <p:grpSp>
        <p:nvGrpSpPr>
          <p:cNvPr id="282" name="Group 281">
            <a:extLst>
              <a:ext uri="{FF2B5EF4-FFF2-40B4-BE49-F238E27FC236}">
                <a16:creationId xmlns:a16="http://schemas.microsoft.com/office/drawing/2014/main" id="{D74F82A1-4154-4DAB-B6F9-ACF403C21B0F}"/>
              </a:ext>
            </a:extLst>
          </p:cNvPr>
          <p:cNvGrpSpPr/>
          <p:nvPr/>
        </p:nvGrpSpPr>
        <p:grpSpPr>
          <a:xfrm>
            <a:off x="2101903" y="3170307"/>
            <a:ext cx="440031" cy="506829"/>
            <a:chOff x="7216377" y="397389"/>
            <a:chExt cx="448919" cy="517065"/>
          </a:xfrm>
        </p:grpSpPr>
        <p:sp>
          <p:nvSpPr>
            <p:cNvPr id="283" name="Hexagon 282">
              <a:extLst>
                <a:ext uri="{FF2B5EF4-FFF2-40B4-BE49-F238E27FC236}">
                  <a16:creationId xmlns:a16="http://schemas.microsoft.com/office/drawing/2014/main" id="{83427AD5-978E-48CA-9E1D-E7EC785B88BA}"/>
                </a:ext>
              </a:extLst>
            </p:cNvPr>
            <p:cNvSpPr>
              <a:spLocks noChangeAspect="1"/>
            </p:cNvSpPr>
            <p:nvPr/>
          </p:nvSpPr>
          <p:spPr bwMode="auto">
            <a:xfrm rot="19780699">
              <a:off x="7264786" y="488888"/>
              <a:ext cx="394633" cy="340201"/>
            </a:xfrm>
            <a:prstGeom prst="hexagon">
              <a:avLst>
                <a:gd name="adj" fmla="val 28905"/>
                <a:gd name="vf" fmla="val 115470"/>
              </a:avLst>
            </a:prstGeom>
            <a:solidFill>
              <a:srgbClr val="FF8C00"/>
            </a:solidFill>
            <a:ln w="9525" cap="flat" cmpd="sng" algn="ctr">
              <a:noFill/>
              <a:prstDash val="solid"/>
              <a:headEnd type="none" w="med" len="med"/>
              <a:tailEnd type="none" w="med" len="med"/>
            </a:ln>
            <a:effectLst/>
          </p:spPr>
          <p:txBody>
            <a:bodyPr vert="horz" wrap="square" lIns="89626" tIns="44812" rIns="89626" bIns="44812" numCol="1" rtlCol="0" anchor="ctr" anchorCtr="0" compatLnSpc="1">
              <a:prstTxWarp prst="textNoShape">
                <a:avLst/>
              </a:prstTxWarp>
            </a:bodyPr>
            <a:lstStyle/>
            <a:p>
              <a:pPr algn="ctr" defTabSz="895919" fontAlgn="base">
                <a:spcBef>
                  <a:spcPct val="0"/>
                </a:spcBef>
                <a:spcAft>
                  <a:spcPct val="0"/>
                </a:spcAft>
                <a:defRPr/>
              </a:pPr>
              <a:endParaRPr lang="en-US" sz="2157" b="1" kern="0">
                <a:gradFill>
                  <a:gsLst>
                    <a:gs pos="0">
                      <a:srgbClr val="FFFFFF"/>
                    </a:gs>
                    <a:gs pos="100000">
                      <a:srgbClr val="FFFFFF"/>
                    </a:gs>
                  </a:gsLst>
                  <a:lin ang="5400000" scaled="0"/>
                </a:gradFill>
                <a:latin typeface="Segoe UI"/>
              </a:endParaRPr>
            </a:p>
          </p:txBody>
        </p:sp>
        <p:sp>
          <p:nvSpPr>
            <p:cNvPr id="284" name="TextBox 283">
              <a:extLst>
                <a:ext uri="{FF2B5EF4-FFF2-40B4-BE49-F238E27FC236}">
                  <a16:creationId xmlns:a16="http://schemas.microsoft.com/office/drawing/2014/main" id="{6DCBC53F-05BA-4C14-A7BE-267E248D1AD1}"/>
                </a:ext>
              </a:extLst>
            </p:cNvPr>
            <p:cNvSpPr txBox="1"/>
            <p:nvPr/>
          </p:nvSpPr>
          <p:spPr>
            <a:xfrm>
              <a:off x="7216377" y="397389"/>
              <a:ext cx="448919" cy="517065"/>
            </a:xfrm>
            <a:prstGeom prst="rect">
              <a:avLst/>
            </a:prstGeom>
            <a:noFill/>
          </p:spPr>
          <p:txBody>
            <a:bodyPr wrap="square" lIns="179259" tIns="143407" rIns="179259" bIns="143407" rtlCol="0">
              <a:spAutoFit/>
            </a:bodyPr>
            <a:lstStyle/>
            <a:p>
              <a:pPr defTabSz="913957">
                <a:lnSpc>
                  <a:spcPct val="90000"/>
                </a:lnSpc>
                <a:defRPr/>
              </a:pPr>
              <a:r>
                <a:rPr lang="fr-FR" sz="1567" b="1" kern="0" spc="-100">
                  <a:gradFill>
                    <a:gsLst>
                      <a:gs pos="86726">
                        <a:srgbClr val="FFFFFF"/>
                      </a:gs>
                      <a:gs pos="52000">
                        <a:srgbClr val="FFFFFF"/>
                      </a:gs>
                    </a:gsLst>
                    <a:lin ang="5400000" scaled="0"/>
                  </a:gradFill>
                  <a:latin typeface="Segoe UI Semilight"/>
                </a:rPr>
                <a:t>R</a:t>
              </a:r>
            </a:p>
          </p:txBody>
        </p:sp>
      </p:grpSp>
      <p:grpSp>
        <p:nvGrpSpPr>
          <p:cNvPr id="285" name="Group 284">
            <a:extLst>
              <a:ext uri="{FF2B5EF4-FFF2-40B4-BE49-F238E27FC236}">
                <a16:creationId xmlns:a16="http://schemas.microsoft.com/office/drawing/2014/main" id="{6A424FDF-799D-460E-985F-A3FFB7FC334C}"/>
              </a:ext>
            </a:extLst>
          </p:cNvPr>
          <p:cNvGrpSpPr/>
          <p:nvPr/>
        </p:nvGrpSpPr>
        <p:grpSpPr>
          <a:xfrm>
            <a:off x="9167205" y="2926300"/>
            <a:ext cx="2395866" cy="282345"/>
            <a:chOff x="7390724" y="1500656"/>
            <a:chExt cx="2395866" cy="282345"/>
          </a:xfrm>
        </p:grpSpPr>
        <p:sp>
          <p:nvSpPr>
            <p:cNvPr id="286" name="Rectangle 285">
              <a:extLst>
                <a:ext uri="{FF2B5EF4-FFF2-40B4-BE49-F238E27FC236}">
                  <a16:creationId xmlns:a16="http://schemas.microsoft.com/office/drawing/2014/main" id="{1DF68B46-7841-47EA-B477-7EF6D546905B}"/>
                </a:ext>
              </a:extLst>
            </p:cNvPr>
            <p:cNvSpPr/>
            <p:nvPr/>
          </p:nvSpPr>
          <p:spPr>
            <a:xfrm>
              <a:off x="7390724" y="1570575"/>
              <a:ext cx="476132" cy="133094"/>
            </a:xfrm>
            <a:prstGeom prst="rect">
              <a:avLst/>
            </a:prstGeom>
            <a:solidFill>
              <a:srgbClr val="0070C0"/>
            </a:solidFill>
            <a:ln w="9525" cap="flat" cmpd="sng" algn="ctr">
              <a:noFill/>
              <a:prstDash val="solid"/>
              <a:headEnd type="none" w="med" len="med"/>
              <a:tailEnd type="none" w="med" len="med"/>
            </a:ln>
            <a:effectLst/>
          </p:spPr>
          <p:txBody>
            <a:bodyPr vert="horz" wrap="square" lIns="91410" tIns="45705" rIns="91410" bIns="45705" numCol="1" rtlCol="0" anchor="ctr" anchorCtr="0" compatLnSpc="1">
              <a:prstTxWarp prst="textNoShape">
                <a:avLst/>
              </a:prstTxWarp>
            </a:bodyPr>
            <a:lstStyle/>
            <a:p>
              <a:pPr algn="ctr" defTabSz="913957" fontAlgn="base">
                <a:spcBef>
                  <a:spcPct val="0"/>
                </a:spcBef>
                <a:spcAft>
                  <a:spcPct val="0"/>
                </a:spcAft>
                <a:defRPr/>
              </a:pPr>
              <a:endParaRPr lang="en-US" sz="1567" b="1" kern="0" spc="-100">
                <a:gradFill>
                  <a:gsLst>
                    <a:gs pos="86726">
                      <a:srgbClr val="FFFFFF"/>
                    </a:gs>
                    <a:gs pos="52000">
                      <a:srgbClr val="FFFFFF"/>
                    </a:gs>
                  </a:gsLst>
                  <a:lin ang="5400000" scaled="0"/>
                </a:gradFill>
                <a:latin typeface="Segoe UI"/>
              </a:endParaRPr>
            </a:p>
          </p:txBody>
        </p:sp>
        <p:sp>
          <p:nvSpPr>
            <p:cNvPr id="287" name="TextBox 286">
              <a:extLst>
                <a:ext uri="{FF2B5EF4-FFF2-40B4-BE49-F238E27FC236}">
                  <a16:creationId xmlns:a16="http://schemas.microsoft.com/office/drawing/2014/main" id="{2E19B801-C553-49AC-BB36-E7A63B8E1E52}"/>
                </a:ext>
              </a:extLst>
            </p:cNvPr>
            <p:cNvSpPr txBox="1"/>
            <p:nvPr/>
          </p:nvSpPr>
          <p:spPr>
            <a:xfrm>
              <a:off x="7882697" y="1500656"/>
              <a:ext cx="1903893" cy="282345"/>
            </a:xfrm>
            <a:prstGeom prst="rect">
              <a:avLst/>
            </a:prstGeom>
            <a:noFill/>
          </p:spPr>
          <p:txBody>
            <a:bodyPr wrap="square" rtlCol="0">
              <a:spAutoFit/>
            </a:bodyPr>
            <a:lstStyle/>
            <a:p>
              <a:pPr defTabSz="913957">
                <a:lnSpc>
                  <a:spcPct val="90000"/>
                </a:lnSpc>
                <a:spcBef>
                  <a:spcPct val="20000"/>
                </a:spcBef>
                <a:spcAft>
                  <a:spcPts val="588"/>
                </a:spcAft>
                <a:buSzPct val="90000"/>
                <a:defRPr/>
              </a:pPr>
              <a:r>
                <a:rPr lang="en-US" sz="1345" kern="0">
                  <a:solidFill>
                    <a:srgbClr val="505050"/>
                  </a:solidFill>
                  <a:latin typeface="Calibri" panose="020F0502020204030204"/>
                </a:rPr>
                <a:t>= </a:t>
              </a:r>
              <a:r>
                <a:rPr lang="en-US" sz="1175" kern="0">
                  <a:gradFill>
                    <a:gsLst>
                      <a:gs pos="17431">
                        <a:srgbClr val="505050"/>
                      </a:gs>
                      <a:gs pos="39000">
                        <a:srgbClr val="505050"/>
                      </a:gs>
                    </a:gsLst>
                    <a:lin ang="5400000" scaled="0"/>
                  </a:gradFill>
                  <a:latin typeface="Segoe UI Semilight"/>
                </a:rPr>
                <a:t>Microsoft Functionality</a:t>
              </a:r>
            </a:p>
          </p:txBody>
        </p:sp>
      </p:grpSp>
    </p:spTree>
    <p:extLst>
      <p:ext uri="{BB962C8B-B14F-4D97-AF65-F5344CB8AC3E}">
        <p14:creationId xmlns:p14="http://schemas.microsoft.com/office/powerpoint/2010/main" val="294768971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Condatis">
  <a:themeElements>
    <a:clrScheme name="Condatis">
      <a:dk1>
        <a:srgbClr val="393938"/>
      </a:dk1>
      <a:lt1>
        <a:srgbClr val="FFFFFF"/>
      </a:lt1>
      <a:dk2>
        <a:srgbClr val="A0A09F"/>
      </a:dk2>
      <a:lt2>
        <a:srgbClr val="F2F2F0"/>
      </a:lt2>
      <a:accent1>
        <a:srgbClr val="F39200"/>
      </a:accent1>
      <a:accent2>
        <a:srgbClr val="E34E17"/>
      </a:accent2>
      <a:accent3>
        <a:srgbClr val="005FA6"/>
      </a:accent3>
      <a:accent4>
        <a:srgbClr val="388734"/>
      </a:accent4>
      <a:accent5>
        <a:srgbClr val="3F359E"/>
      </a:accent5>
      <a:accent6>
        <a:srgbClr val="FFDA39"/>
      </a:accent6>
      <a:hlink>
        <a:srgbClr val="F39200"/>
      </a:hlink>
      <a:folHlink>
        <a:srgbClr val="E34E17"/>
      </a:folHlink>
    </a:clrScheme>
    <a:fontScheme name="Montserrat">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F59CFD0-353F-455F-BCC7-172302720B9C}" vid="{0DE7D0B5-587D-4205-9A7B-D0C9DE0F0E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09B1FE40053345968641C3269A2497" ma:contentTypeVersion="13" ma:contentTypeDescription="Create a new document." ma:contentTypeScope="" ma:versionID="5c3ad74452c3b35bf77e8bba6cffbf82">
  <xsd:schema xmlns:xsd="http://www.w3.org/2001/XMLSchema" xmlns:xs="http://www.w3.org/2001/XMLSchema" xmlns:p="http://schemas.microsoft.com/office/2006/metadata/properties" xmlns:ns2="9ad3b0dd-f8c6-4474-b73b-fcfb9094e65d" xmlns:ns3="3f731a8b-5a5d-45a5-b20d-6225b43fc072" targetNamespace="http://schemas.microsoft.com/office/2006/metadata/properties" ma:root="true" ma:fieldsID="5b6d9bdb8e1bfcb0e2c9c671c3c150ae" ns2:_="" ns3:_="">
    <xsd:import namespace="9ad3b0dd-f8c6-4474-b73b-fcfb9094e65d"/>
    <xsd:import namespace="3f731a8b-5a5d-45a5-b20d-6225b43fc07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3b0dd-f8c6-4474-b73b-fcfb9094e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731a8b-5a5d-45a5-b20d-6225b43fc07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9ad3b0dd-f8c6-4474-b73b-fcfb9094e65d" xsi:nil="true"/>
  </documentManagement>
</p:properties>
</file>

<file path=customXml/itemProps1.xml><?xml version="1.0" encoding="utf-8"?>
<ds:datastoreItem xmlns:ds="http://schemas.openxmlformats.org/officeDocument/2006/customXml" ds:itemID="{7AB6B732-27B7-4BF1-9E38-E00BE0DF8898}">
  <ds:schemaRefs>
    <ds:schemaRef ds:uri="3f731a8b-5a5d-45a5-b20d-6225b43fc072"/>
    <ds:schemaRef ds:uri="9ad3b0dd-f8c6-4474-b73b-fcfb9094e6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386110-0906-4561-BB22-6918E93660D8}">
  <ds:schemaRefs>
    <ds:schemaRef ds:uri="http://schemas.microsoft.com/sharepoint/v3/contenttype/forms"/>
  </ds:schemaRefs>
</ds:datastoreItem>
</file>

<file path=customXml/itemProps3.xml><?xml version="1.0" encoding="utf-8"?>
<ds:datastoreItem xmlns:ds="http://schemas.openxmlformats.org/officeDocument/2006/customXml" ds:itemID="{E86D66A2-33F1-4B30-932B-35EBC62E7587}">
  <ds:schemaRefs>
    <ds:schemaRef ds:uri="http://purl.org/dc/elements/1.1/"/>
    <ds:schemaRef ds:uri="3f731a8b-5a5d-45a5-b20d-6225b43fc072"/>
    <ds:schemaRef ds:uri="http://www.w3.org/XML/1998/namespace"/>
    <ds:schemaRef ds:uri="http://schemas.microsoft.com/office/infopath/2007/PartnerControls"/>
    <ds:schemaRef ds:uri="http://purl.org/dc/dcmitype/"/>
    <ds:schemaRef ds:uri="9ad3b0dd-f8c6-4474-b73b-fcfb9094e65d"/>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Ion Boardroom</Template>
  <TotalTime>3</TotalTime>
  <Words>1005</Words>
  <Application>Microsoft Office PowerPoint</Application>
  <PresentationFormat>Widescreen</PresentationFormat>
  <Paragraphs>114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Segoe UI Semilight</vt:lpstr>
      <vt:lpstr>Segoe UI</vt:lpstr>
      <vt:lpstr>Calibri</vt:lpstr>
      <vt:lpstr>Montserrat SemiBold</vt:lpstr>
      <vt:lpstr>Montserrat</vt:lpstr>
      <vt:lpstr>Condatis</vt:lpstr>
      <vt:lpstr>Customising User Journeys</vt:lpstr>
      <vt:lpstr>Previously</vt:lpstr>
      <vt:lpstr>Last webinar</vt:lpstr>
      <vt:lpstr>This webinar</vt:lpstr>
      <vt:lpstr>Policy creation</vt:lpstr>
      <vt:lpstr>Scenario</vt:lpstr>
      <vt:lpstr>Demonstration</vt:lpstr>
      <vt:lpstr>In Summary</vt:lpstr>
      <vt:lpstr>In Summary</vt:lpstr>
      <vt:lpstr>Q &amp; A</vt:lpstr>
      <vt:lpstr>Questions and comments?</vt:lpstr>
      <vt:lpstr>Upcoming webinars</vt:lpstr>
      <vt:lpstr>Thank you for joining us!</vt:lpstr>
    </vt:vector>
  </TitlesOfParts>
  <Company>Condatis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Management using Azure B2C</dc:title>
  <dc:creator>David Downs</dc:creator>
  <cp:lastModifiedBy>Yasmeen Alamango</cp:lastModifiedBy>
  <cp:revision>3</cp:revision>
  <dcterms:created xsi:type="dcterms:W3CDTF">2020-09-01T12:35:33Z</dcterms:created>
  <dcterms:modified xsi:type="dcterms:W3CDTF">2020-11-19T16:37:12Z</dcterms:modified>
  <cp:category>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0x0101008F09B1FE40053345968641C3269A2497</vt:lpwstr>
  </property>
  <property fmtid="{D5CDD505-2E9C-101B-9397-08002B2CF9AE}" pid="3" name="_dlc_DocIdItemGuid">
    <vt:lpwstr>4d8576b9-b0e3-443e-aa98-779d0e98763d</vt:lpwstr>
  </property>
</Properties>
</file>